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Playfair Display"/>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bold.fntdata"/><Relationship Id="rId25" Type="http://schemas.openxmlformats.org/officeDocument/2006/relationships/font" Target="fonts/PlayfairDisplay-regular.fntdata"/><Relationship Id="rId28" Type="http://schemas.openxmlformats.org/officeDocument/2006/relationships/font" Target="fonts/PlayfairDisplay-boldItalic.fntdata"/><Relationship Id="rId27" Type="http://schemas.openxmlformats.org/officeDocument/2006/relationships/font" Target="fonts/PlayfairDisplay-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pic>
        <p:nvPicPr>
          <p:cNvPr descr="Celestia-R1---OverlayContentHD.png" id="12" name="Google Shape;12;p2"/>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3" name="Google Shape;13;p2"/>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7" name="Shape 67"/>
        <p:cNvGrpSpPr/>
        <p:nvPr/>
      </p:nvGrpSpPr>
      <p:grpSpPr>
        <a:xfrm>
          <a:off x="0" y="0"/>
          <a:ext cx="0" cy="0"/>
          <a:chOff x="0" y="0"/>
          <a:chExt cx="0" cy="0"/>
        </a:xfrm>
      </p:grpSpPr>
      <p:pic>
        <p:nvPicPr>
          <p:cNvPr descr="Celestia-R1---OverlayContentHD.png" id="68" name="Google Shape;68;p11"/>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69" name="Google Shape;69;p11"/>
          <p:cNvSpPr txBox="1"/>
          <p:nvPr>
            <p:ph type="title"/>
          </p:nvPr>
        </p:nvSpPr>
        <p:spPr>
          <a:xfrm>
            <a:off x="514350" y="1555750"/>
            <a:ext cx="2760664" cy="1028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267"/>
              <a:buFont typeface="Calibri"/>
              <a:buNone/>
              <a:defRPr b="0"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a:off x="3486151" y="457201"/>
            <a:ext cx="4626770" cy="388620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71" name="Google Shape;71;p11"/>
          <p:cNvSpPr txBox="1"/>
          <p:nvPr>
            <p:ph idx="2" type="body"/>
          </p:nvPr>
        </p:nvSpPr>
        <p:spPr>
          <a:xfrm>
            <a:off x="514350" y="2584450"/>
            <a:ext cx="2760664"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2844"/>
              <a:buNone/>
              <a:defRPr sz="2844"/>
            </a:lvl1pPr>
            <a:lvl2pPr indent="-228600" lvl="1" marL="914400" algn="l">
              <a:lnSpc>
                <a:spcPct val="100000"/>
              </a:lnSpc>
              <a:spcBef>
                <a:spcPts val="1000"/>
              </a:spcBef>
              <a:spcAft>
                <a:spcPts val="0"/>
              </a:spcAft>
              <a:buSzPts val="2133"/>
              <a:buNone/>
              <a:defRPr sz="2133"/>
            </a:lvl2pPr>
            <a:lvl3pPr indent="-228600" lvl="2" marL="1371600" algn="l">
              <a:lnSpc>
                <a:spcPct val="100000"/>
              </a:lnSpc>
              <a:spcBef>
                <a:spcPts val="1000"/>
              </a:spcBef>
              <a:spcAft>
                <a:spcPts val="0"/>
              </a:spcAft>
              <a:buSzPts val="1778"/>
              <a:buNone/>
              <a:defRPr sz="1778"/>
            </a:lvl3pPr>
            <a:lvl4pPr indent="-228600" lvl="3" marL="1828800" algn="l">
              <a:lnSpc>
                <a:spcPct val="100000"/>
              </a:lnSpc>
              <a:spcBef>
                <a:spcPts val="1000"/>
              </a:spcBef>
              <a:spcAft>
                <a:spcPts val="0"/>
              </a:spcAft>
              <a:buSzPts val="1600"/>
              <a:buNone/>
              <a:defRPr sz="1600"/>
            </a:lvl4pPr>
            <a:lvl5pPr indent="-228600" lvl="4" marL="2286000" algn="l">
              <a:lnSpc>
                <a:spcPct val="100000"/>
              </a:lnSpc>
              <a:spcBef>
                <a:spcPts val="1000"/>
              </a:spcBef>
              <a:spcAft>
                <a:spcPts val="0"/>
              </a:spcAft>
              <a:buSzPts val="1600"/>
              <a:buNone/>
              <a:defRPr sz="1600"/>
            </a:lvl5pPr>
            <a:lvl6pPr indent="-228600" lvl="5" marL="2743200" algn="l">
              <a:lnSpc>
                <a:spcPct val="100000"/>
              </a:lnSpc>
              <a:spcBef>
                <a:spcPts val="1000"/>
              </a:spcBef>
              <a:spcAft>
                <a:spcPts val="0"/>
              </a:spcAft>
              <a:buSzPts val="1600"/>
              <a:buNone/>
              <a:defRPr sz="1600"/>
            </a:lvl6pPr>
            <a:lvl7pPr indent="-228600" lvl="6" marL="3200400" algn="l">
              <a:lnSpc>
                <a:spcPct val="100000"/>
              </a:lnSpc>
              <a:spcBef>
                <a:spcPts val="1000"/>
              </a:spcBef>
              <a:spcAft>
                <a:spcPts val="0"/>
              </a:spcAft>
              <a:buSzPts val="1600"/>
              <a:buNone/>
              <a:defRPr sz="1600"/>
            </a:lvl7pPr>
            <a:lvl8pPr indent="-228600" lvl="7" marL="3657600" algn="l">
              <a:lnSpc>
                <a:spcPct val="100000"/>
              </a:lnSpc>
              <a:spcBef>
                <a:spcPts val="1000"/>
              </a:spcBef>
              <a:spcAft>
                <a:spcPts val="0"/>
              </a:spcAft>
              <a:buSzPts val="1600"/>
              <a:buNone/>
              <a:defRPr sz="1600"/>
            </a:lvl8pPr>
            <a:lvl9pPr indent="-228600" lvl="8" marL="4114800" algn="l">
              <a:lnSpc>
                <a:spcPct val="100000"/>
              </a:lnSpc>
              <a:spcBef>
                <a:spcPts val="1000"/>
              </a:spcBef>
              <a:spcAft>
                <a:spcPts val="1000"/>
              </a:spcAft>
              <a:buSzPts val="1600"/>
              <a:buNone/>
              <a:defRPr sz="1600"/>
            </a:lvl9pPr>
          </a:lstStyle>
          <a:p/>
        </p:txBody>
      </p:sp>
      <p:sp>
        <p:nvSpPr>
          <p:cNvPr id="72" name="Google Shape;72;p11"/>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pic>
        <p:nvPicPr>
          <p:cNvPr descr="Celestia-R1---OverlayContentHD.png" id="76" name="Google Shape;76;p12"/>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7" name="Google Shape;77;p12"/>
          <p:cNvSpPr txBox="1"/>
          <p:nvPr>
            <p:ph type="title"/>
          </p:nvPr>
        </p:nvSpPr>
        <p:spPr>
          <a:xfrm>
            <a:off x="514350" y="1200150"/>
            <a:ext cx="4623490" cy="1028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978"/>
              <a:buFont typeface="Calibri"/>
              <a:buNone/>
              <a:defRPr b="0" sz="4978"/>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p:nvPr>
            <p:ph idx="2" type="pic"/>
          </p:nvPr>
        </p:nvSpPr>
        <p:spPr>
          <a:xfrm>
            <a:off x="5652190" y="685800"/>
            <a:ext cx="2460731" cy="3429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352"/>
              </a:srgbClr>
            </a:outerShdw>
          </a:effectLst>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1pPr>
            <a:lvl2pPr lvl="1"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2pPr>
            <a:lvl3pPr lvl="2"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3pPr>
            <a:lvl4pPr lvl="3"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4pPr>
            <a:lvl5pPr lvl="4"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5pPr>
            <a:lvl6pPr lvl="5"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6pPr>
            <a:lvl7pPr lvl="6"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7pPr>
            <a:lvl8pPr lvl="7"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8pPr>
            <a:lvl9pPr lvl="8" marR="0" rtl="0" algn="l">
              <a:lnSpc>
                <a:spcPct val="100000"/>
              </a:lnSpc>
              <a:spcBef>
                <a:spcPts val="1000"/>
              </a:spcBef>
              <a:spcAft>
                <a:spcPts val="1000"/>
              </a:spcAft>
              <a:buClr>
                <a:schemeClr val="lt1"/>
              </a:buClr>
              <a:buSzPts val="2844"/>
              <a:buFont typeface="Arial"/>
              <a:buNone/>
              <a:defRPr b="0" i="0" sz="2844" u="none" cap="none" strike="noStrike">
                <a:solidFill>
                  <a:schemeClr val="lt1"/>
                </a:solidFill>
                <a:latin typeface="Calibri"/>
                <a:ea typeface="Calibri"/>
                <a:cs typeface="Calibri"/>
                <a:sym typeface="Calibri"/>
              </a:defRPr>
            </a:lvl9pPr>
          </a:lstStyle>
          <a:p/>
        </p:txBody>
      </p:sp>
      <p:sp>
        <p:nvSpPr>
          <p:cNvPr id="79" name="Google Shape;79;p12"/>
          <p:cNvSpPr txBox="1"/>
          <p:nvPr>
            <p:ph idx="1" type="body"/>
          </p:nvPr>
        </p:nvSpPr>
        <p:spPr>
          <a:xfrm>
            <a:off x="514350" y="2228850"/>
            <a:ext cx="4623490"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3200"/>
              <a:buNone/>
              <a:defRPr sz="3200"/>
            </a:lvl1pPr>
            <a:lvl2pPr indent="-228600" lvl="1" marL="914400" algn="l">
              <a:lnSpc>
                <a:spcPct val="100000"/>
              </a:lnSpc>
              <a:spcBef>
                <a:spcPts val="1000"/>
              </a:spcBef>
              <a:spcAft>
                <a:spcPts val="0"/>
              </a:spcAft>
              <a:buSzPts val="2133"/>
              <a:buNone/>
              <a:defRPr sz="2133"/>
            </a:lvl2pPr>
            <a:lvl3pPr indent="-228600" lvl="2" marL="1371600" algn="l">
              <a:lnSpc>
                <a:spcPct val="100000"/>
              </a:lnSpc>
              <a:spcBef>
                <a:spcPts val="1000"/>
              </a:spcBef>
              <a:spcAft>
                <a:spcPts val="0"/>
              </a:spcAft>
              <a:buSzPts val="1778"/>
              <a:buNone/>
              <a:defRPr sz="1778"/>
            </a:lvl3pPr>
            <a:lvl4pPr indent="-228600" lvl="3" marL="1828800" algn="l">
              <a:lnSpc>
                <a:spcPct val="100000"/>
              </a:lnSpc>
              <a:spcBef>
                <a:spcPts val="1000"/>
              </a:spcBef>
              <a:spcAft>
                <a:spcPts val="0"/>
              </a:spcAft>
              <a:buSzPts val="1600"/>
              <a:buNone/>
              <a:defRPr sz="1600"/>
            </a:lvl4pPr>
            <a:lvl5pPr indent="-228600" lvl="4" marL="2286000" algn="l">
              <a:lnSpc>
                <a:spcPct val="100000"/>
              </a:lnSpc>
              <a:spcBef>
                <a:spcPts val="1000"/>
              </a:spcBef>
              <a:spcAft>
                <a:spcPts val="0"/>
              </a:spcAft>
              <a:buSzPts val="1600"/>
              <a:buNone/>
              <a:defRPr sz="1600"/>
            </a:lvl5pPr>
            <a:lvl6pPr indent="-228600" lvl="5" marL="2743200" algn="l">
              <a:lnSpc>
                <a:spcPct val="100000"/>
              </a:lnSpc>
              <a:spcBef>
                <a:spcPts val="1000"/>
              </a:spcBef>
              <a:spcAft>
                <a:spcPts val="0"/>
              </a:spcAft>
              <a:buSzPts val="1600"/>
              <a:buNone/>
              <a:defRPr sz="1600"/>
            </a:lvl6pPr>
            <a:lvl7pPr indent="-228600" lvl="6" marL="3200400" algn="l">
              <a:lnSpc>
                <a:spcPct val="100000"/>
              </a:lnSpc>
              <a:spcBef>
                <a:spcPts val="1000"/>
              </a:spcBef>
              <a:spcAft>
                <a:spcPts val="0"/>
              </a:spcAft>
              <a:buSzPts val="1600"/>
              <a:buNone/>
              <a:defRPr sz="1600"/>
            </a:lvl7pPr>
            <a:lvl8pPr indent="-228600" lvl="7" marL="3657600" algn="l">
              <a:lnSpc>
                <a:spcPct val="100000"/>
              </a:lnSpc>
              <a:spcBef>
                <a:spcPts val="1000"/>
              </a:spcBef>
              <a:spcAft>
                <a:spcPts val="0"/>
              </a:spcAft>
              <a:buSzPts val="1600"/>
              <a:buNone/>
              <a:defRPr sz="1600"/>
            </a:lvl8pPr>
            <a:lvl9pPr indent="-228600" lvl="8" marL="4114800" algn="l">
              <a:lnSpc>
                <a:spcPct val="100000"/>
              </a:lnSpc>
              <a:spcBef>
                <a:spcPts val="1000"/>
              </a:spcBef>
              <a:spcAft>
                <a:spcPts val="1000"/>
              </a:spcAft>
              <a:buSzPts val="1600"/>
              <a:buNone/>
              <a:defRPr sz="1600"/>
            </a:lvl9pPr>
          </a:lstStyle>
          <a:p/>
        </p:txBody>
      </p:sp>
      <p:sp>
        <p:nvSpPr>
          <p:cNvPr id="80" name="Google Shape;80;p12"/>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2"/>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3" name="Shape 83"/>
        <p:cNvGrpSpPr/>
        <p:nvPr/>
      </p:nvGrpSpPr>
      <p:grpSpPr>
        <a:xfrm>
          <a:off x="0" y="0"/>
          <a:ext cx="0" cy="0"/>
          <a:chOff x="0" y="0"/>
          <a:chExt cx="0" cy="0"/>
        </a:xfrm>
      </p:grpSpPr>
      <p:pic>
        <p:nvPicPr>
          <p:cNvPr descr="Celestia-R1---OverlayContentHD.png" id="84" name="Google Shape;84;p1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85" name="Google Shape;85;p13"/>
          <p:cNvSpPr txBox="1"/>
          <p:nvPr>
            <p:ph type="title"/>
          </p:nvPr>
        </p:nvSpPr>
        <p:spPr>
          <a:xfrm>
            <a:off x="514351" y="3549649"/>
            <a:ext cx="7598570" cy="42505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4267"/>
              <a:buFont typeface="Calibri"/>
              <a:buNone/>
              <a:defRPr b="0" sz="42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p:nvPr>
            <p:ph idx="2" type="pic"/>
          </p:nvPr>
        </p:nvSpPr>
        <p:spPr>
          <a:xfrm>
            <a:off x="1028701" y="699084"/>
            <a:ext cx="6569870" cy="2373732"/>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352"/>
              </a:srgbClr>
            </a:outerShdw>
          </a:effectLst>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1pPr>
            <a:lvl2pPr lvl="1"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2pPr>
            <a:lvl3pPr lvl="2"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3pPr>
            <a:lvl4pPr lvl="3"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4pPr>
            <a:lvl5pPr lvl="4"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5pPr>
            <a:lvl6pPr lvl="5"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6pPr>
            <a:lvl7pPr lvl="6"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7pPr>
            <a:lvl8pPr lvl="7" marR="0" rtl="0" algn="l">
              <a:lnSpc>
                <a:spcPct val="100000"/>
              </a:lnSpc>
              <a:spcBef>
                <a:spcPts val="1000"/>
              </a:spcBef>
              <a:spcAft>
                <a:spcPts val="0"/>
              </a:spcAft>
              <a:buClr>
                <a:schemeClr val="lt1"/>
              </a:buClr>
              <a:buSzPts val="2844"/>
              <a:buFont typeface="Arial"/>
              <a:buNone/>
              <a:defRPr b="0" i="0" sz="2844" u="none" cap="none" strike="noStrike">
                <a:solidFill>
                  <a:schemeClr val="lt1"/>
                </a:solidFill>
                <a:latin typeface="Calibri"/>
                <a:ea typeface="Calibri"/>
                <a:cs typeface="Calibri"/>
                <a:sym typeface="Calibri"/>
              </a:defRPr>
            </a:lvl8pPr>
            <a:lvl9pPr lvl="8" marR="0" rtl="0" algn="l">
              <a:lnSpc>
                <a:spcPct val="100000"/>
              </a:lnSpc>
              <a:spcBef>
                <a:spcPts val="1000"/>
              </a:spcBef>
              <a:spcAft>
                <a:spcPts val="1000"/>
              </a:spcAft>
              <a:buClr>
                <a:schemeClr val="lt1"/>
              </a:buClr>
              <a:buSzPts val="2844"/>
              <a:buFont typeface="Arial"/>
              <a:buNone/>
              <a:defRPr b="0" i="0" sz="2844" u="none" cap="none" strike="noStrike">
                <a:solidFill>
                  <a:schemeClr val="lt1"/>
                </a:solidFill>
                <a:latin typeface="Calibri"/>
                <a:ea typeface="Calibri"/>
                <a:cs typeface="Calibri"/>
                <a:sym typeface="Calibri"/>
              </a:defRPr>
            </a:lvl9pPr>
          </a:lstStyle>
          <a:p/>
        </p:txBody>
      </p:sp>
      <p:sp>
        <p:nvSpPr>
          <p:cNvPr id="87" name="Google Shape;87;p13"/>
          <p:cNvSpPr txBox="1"/>
          <p:nvPr>
            <p:ph idx="1" type="body"/>
          </p:nvPr>
        </p:nvSpPr>
        <p:spPr>
          <a:xfrm>
            <a:off x="514351" y="3974702"/>
            <a:ext cx="7598570" cy="37028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2489"/>
              <a:buNone/>
              <a:defRPr sz="2489"/>
            </a:lvl1pPr>
            <a:lvl2pPr indent="-228600" lvl="1" marL="914400" algn="l">
              <a:lnSpc>
                <a:spcPct val="100000"/>
              </a:lnSpc>
              <a:spcBef>
                <a:spcPts val="1000"/>
              </a:spcBef>
              <a:spcAft>
                <a:spcPts val="0"/>
              </a:spcAft>
              <a:buSzPts val="2133"/>
              <a:buNone/>
              <a:defRPr sz="2133"/>
            </a:lvl2pPr>
            <a:lvl3pPr indent="-228600" lvl="2" marL="1371600" algn="l">
              <a:lnSpc>
                <a:spcPct val="100000"/>
              </a:lnSpc>
              <a:spcBef>
                <a:spcPts val="1000"/>
              </a:spcBef>
              <a:spcAft>
                <a:spcPts val="0"/>
              </a:spcAft>
              <a:buSzPts val="1778"/>
              <a:buNone/>
              <a:defRPr sz="1778"/>
            </a:lvl3pPr>
            <a:lvl4pPr indent="-228600" lvl="3" marL="1828800" algn="l">
              <a:lnSpc>
                <a:spcPct val="100000"/>
              </a:lnSpc>
              <a:spcBef>
                <a:spcPts val="1000"/>
              </a:spcBef>
              <a:spcAft>
                <a:spcPts val="0"/>
              </a:spcAft>
              <a:buSzPts val="1600"/>
              <a:buNone/>
              <a:defRPr sz="1600"/>
            </a:lvl4pPr>
            <a:lvl5pPr indent="-228600" lvl="4" marL="2286000" algn="l">
              <a:lnSpc>
                <a:spcPct val="100000"/>
              </a:lnSpc>
              <a:spcBef>
                <a:spcPts val="1000"/>
              </a:spcBef>
              <a:spcAft>
                <a:spcPts val="0"/>
              </a:spcAft>
              <a:buSzPts val="1600"/>
              <a:buNone/>
              <a:defRPr sz="1600"/>
            </a:lvl5pPr>
            <a:lvl6pPr indent="-228600" lvl="5" marL="2743200" algn="l">
              <a:lnSpc>
                <a:spcPct val="100000"/>
              </a:lnSpc>
              <a:spcBef>
                <a:spcPts val="1000"/>
              </a:spcBef>
              <a:spcAft>
                <a:spcPts val="0"/>
              </a:spcAft>
              <a:buSzPts val="1600"/>
              <a:buNone/>
              <a:defRPr sz="1600"/>
            </a:lvl6pPr>
            <a:lvl7pPr indent="-228600" lvl="6" marL="3200400" algn="l">
              <a:lnSpc>
                <a:spcPct val="100000"/>
              </a:lnSpc>
              <a:spcBef>
                <a:spcPts val="1000"/>
              </a:spcBef>
              <a:spcAft>
                <a:spcPts val="0"/>
              </a:spcAft>
              <a:buSzPts val="1600"/>
              <a:buNone/>
              <a:defRPr sz="1600"/>
            </a:lvl7pPr>
            <a:lvl8pPr indent="-228600" lvl="7" marL="3657600" algn="l">
              <a:lnSpc>
                <a:spcPct val="100000"/>
              </a:lnSpc>
              <a:spcBef>
                <a:spcPts val="1000"/>
              </a:spcBef>
              <a:spcAft>
                <a:spcPts val="0"/>
              </a:spcAft>
              <a:buSzPts val="1600"/>
              <a:buNone/>
              <a:defRPr sz="1600"/>
            </a:lvl8pPr>
            <a:lvl9pPr indent="-228600" lvl="8" marL="4114800" algn="l">
              <a:lnSpc>
                <a:spcPct val="100000"/>
              </a:lnSpc>
              <a:spcBef>
                <a:spcPts val="1000"/>
              </a:spcBef>
              <a:spcAft>
                <a:spcPts val="1000"/>
              </a:spcAft>
              <a:buSzPts val="1600"/>
              <a:buNone/>
              <a:defRPr sz="1600"/>
            </a:lvl9pPr>
          </a:lstStyle>
          <a:p/>
        </p:txBody>
      </p:sp>
      <p:sp>
        <p:nvSpPr>
          <p:cNvPr id="88" name="Google Shape;88;p13"/>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3"/>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3"/>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1" name="Shape 91"/>
        <p:cNvGrpSpPr/>
        <p:nvPr/>
      </p:nvGrpSpPr>
      <p:grpSpPr>
        <a:xfrm>
          <a:off x="0" y="0"/>
          <a:ext cx="0" cy="0"/>
          <a:chOff x="0" y="0"/>
          <a:chExt cx="0" cy="0"/>
        </a:xfrm>
      </p:grpSpPr>
      <p:pic>
        <p:nvPicPr>
          <p:cNvPr descr="Celestia-R1---OverlayContentHD.png" id="92" name="Google Shape;92;p1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93" name="Google Shape;93;p14"/>
          <p:cNvSpPr txBox="1"/>
          <p:nvPr>
            <p:ph type="title"/>
          </p:nvPr>
        </p:nvSpPr>
        <p:spPr>
          <a:xfrm>
            <a:off x="514351" y="457201"/>
            <a:ext cx="7598570" cy="234314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5689"/>
              <a:buFont typeface="Calibri"/>
              <a:buNone/>
              <a:defRPr b="0" sz="5689"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4"/>
          <p:cNvSpPr txBox="1"/>
          <p:nvPr>
            <p:ph idx="1" type="body"/>
          </p:nvPr>
        </p:nvSpPr>
        <p:spPr>
          <a:xfrm>
            <a:off x="514350" y="3257550"/>
            <a:ext cx="7598571" cy="108585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556"/>
              <a:buNone/>
              <a:defRPr sz="3556">
                <a:solidFill>
                  <a:schemeClr val="lt1"/>
                </a:solidFill>
              </a:defRPr>
            </a:lvl1pPr>
            <a:lvl2pPr indent="-228600" lvl="1" marL="914400" algn="l">
              <a:lnSpc>
                <a:spcPct val="100000"/>
              </a:lnSpc>
              <a:spcBef>
                <a:spcPts val="1000"/>
              </a:spcBef>
              <a:spcAft>
                <a:spcPts val="0"/>
              </a:spcAft>
              <a:buSzPts val="3200"/>
              <a:buNone/>
              <a:defRPr sz="3200">
                <a:solidFill>
                  <a:schemeClr val="lt1"/>
                </a:solidFill>
              </a:defRPr>
            </a:lvl2pPr>
            <a:lvl3pPr indent="-228600" lvl="2" marL="1371600" algn="l">
              <a:lnSpc>
                <a:spcPct val="100000"/>
              </a:lnSpc>
              <a:spcBef>
                <a:spcPts val="1000"/>
              </a:spcBef>
              <a:spcAft>
                <a:spcPts val="0"/>
              </a:spcAft>
              <a:buSzPts val="2844"/>
              <a:buNone/>
              <a:defRPr sz="2844">
                <a:solidFill>
                  <a:schemeClr val="lt1"/>
                </a:solidFill>
              </a:defRPr>
            </a:lvl3pPr>
            <a:lvl4pPr indent="-228600" lvl="3" marL="1828800" algn="l">
              <a:lnSpc>
                <a:spcPct val="100000"/>
              </a:lnSpc>
              <a:spcBef>
                <a:spcPts val="1000"/>
              </a:spcBef>
              <a:spcAft>
                <a:spcPts val="0"/>
              </a:spcAft>
              <a:buSzPts val="2489"/>
              <a:buNone/>
              <a:defRPr sz="2489">
                <a:solidFill>
                  <a:schemeClr val="lt1"/>
                </a:solidFill>
              </a:defRPr>
            </a:lvl4pPr>
            <a:lvl5pPr indent="-228600" lvl="4" marL="2286000" algn="l">
              <a:lnSpc>
                <a:spcPct val="100000"/>
              </a:lnSpc>
              <a:spcBef>
                <a:spcPts val="1000"/>
              </a:spcBef>
              <a:spcAft>
                <a:spcPts val="0"/>
              </a:spcAft>
              <a:buSzPts val="2489"/>
              <a:buNone/>
              <a:defRPr sz="2489">
                <a:solidFill>
                  <a:schemeClr val="lt1"/>
                </a:solidFill>
              </a:defRPr>
            </a:lvl5pPr>
            <a:lvl6pPr indent="-228600" lvl="5" marL="2743200" algn="l">
              <a:lnSpc>
                <a:spcPct val="100000"/>
              </a:lnSpc>
              <a:spcBef>
                <a:spcPts val="1000"/>
              </a:spcBef>
              <a:spcAft>
                <a:spcPts val="0"/>
              </a:spcAft>
              <a:buSzPts val="2489"/>
              <a:buNone/>
              <a:defRPr sz="2489">
                <a:solidFill>
                  <a:schemeClr val="lt1"/>
                </a:solidFill>
              </a:defRPr>
            </a:lvl6pPr>
            <a:lvl7pPr indent="-228600" lvl="6" marL="3200400" algn="l">
              <a:lnSpc>
                <a:spcPct val="100000"/>
              </a:lnSpc>
              <a:spcBef>
                <a:spcPts val="1000"/>
              </a:spcBef>
              <a:spcAft>
                <a:spcPts val="0"/>
              </a:spcAft>
              <a:buSzPts val="2489"/>
              <a:buNone/>
              <a:defRPr sz="2489">
                <a:solidFill>
                  <a:schemeClr val="lt1"/>
                </a:solidFill>
              </a:defRPr>
            </a:lvl7pPr>
            <a:lvl8pPr indent="-228600" lvl="7" marL="3657600" algn="l">
              <a:lnSpc>
                <a:spcPct val="100000"/>
              </a:lnSpc>
              <a:spcBef>
                <a:spcPts val="1000"/>
              </a:spcBef>
              <a:spcAft>
                <a:spcPts val="0"/>
              </a:spcAft>
              <a:buSzPts val="2489"/>
              <a:buNone/>
              <a:defRPr sz="2489">
                <a:solidFill>
                  <a:schemeClr val="lt1"/>
                </a:solidFill>
              </a:defRPr>
            </a:lvl8pPr>
            <a:lvl9pPr indent="-228600" lvl="8" marL="4114800" algn="l">
              <a:lnSpc>
                <a:spcPct val="100000"/>
              </a:lnSpc>
              <a:spcBef>
                <a:spcPts val="1000"/>
              </a:spcBef>
              <a:spcAft>
                <a:spcPts val="1000"/>
              </a:spcAft>
              <a:buSzPts val="2489"/>
              <a:buNone/>
              <a:defRPr sz="2489">
                <a:solidFill>
                  <a:schemeClr val="lt1"/>
                </a:solidFill>
              </a:defRPr>
            </a:lvl9pPr>
          </a:lstStyle>
          <a:p/>
        </p:txBody>
      </p:sp>
      <p:sp>
        <p:nvSpPr>
          <p:cNvPr id="95" name="Google Shape;95;p14"/>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4"/>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4"/>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8" name="Shape 98"/>
        <p:cNvGrpSpPr/>
        <p:nvPr/>
      </p:nvGrpSpPr>
      <p:grpSpPr>
        <a:xfrm>
          <a:off x="0" y="0"/>
          <a:ext cx="0" cy="0"/>
          <a:chOff x="0" y="0"/>
          <a:chExt cx="0" cy="0"/>
        </a:xfrm>
      </p:grpSpPr>
      <p:pic>
        <p:nvPicPr>
          <p:cNvPr descr="Celestia-R1---OverlayContentHD.png" id="99" name="Google Shape;99;p1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00" name="Google Shape;100;p15"/>
          <p:cNvSpPr txBox="1"/>
          <p:nvPr/>
        </p:nvSpPr>
        <p:spPr>
          <a:xfrm>
            <a:off x="7678400" y="2057400"/>
            <a:ext cx="457200" cy="438582"/>
          </a:xfrm>
          <a:prstGeom prst="rect">
            <a:avLst/>
          </a:prstGeom>
          <a:noFill/>
          <a:ln>
            <a:noFill/>
          </a:ln>
        </p:spPr>
        <p:txBody>
          <a:bodyPr anchorCtr="0" anchor="ctr" bIns="81275" lIns="162550" spcFirstLastPara="1" rIns="162550" wrap="square" tIns="81275">
            <a:noAutofit/>
          </a:bodyPr>
          <a:lstStyle/>
          <a:p>
            <a:pPr indent="0" lvl="0" marL="0" marR="0" rtl="0" algn="r">
              <a:lnSpc>
                <a:spcPct val="100000"/>
              </a:lnSpc>
              <a:spcBef>
                <a:spcPts val="0"/>
              </a:spcBef>
              <a:spcAft>
                <a:spcPts val="0"/>
              </a:spcAft>
              <a:buClr>
                <a:srgbClr val="000000"/>
              </a:buClr>
              <a:buSzPts val="14222"/>
              <a:buFont typeface="Arial"/>
              <a:buNone/>
            </a:pPr>
            <a:r>
              <a:rPr b="0" i="0" lang="en-US" sz="14222"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1" name="Google Shape;101;p15"/>
          <p:cNvSpPr txBox="1"/>
          <p:nvPr/>
        </p:nvSpPr>
        <p:spPr>
          <a:xfrm>
            <a:off x="366206" y="617503"/>
            <a:ext cx="457200" cy="438582"/>
          </a:xfrm>
          <a:prstGeom prst="rect">
            <a:avLst/>
          </a:prstGeom>
          <a:noFill/>
          <a:ln>
            <a:noFill/>
          </a:ln>
        </p:spPr>
        <p:txBody>
          <a:bodyPr anchorCtr="0" anchor="ctr" bIns="81275" lIns="162550" spcFirstLastPara="1" rIns="162550" wrap="square" tIns="81275">
            <a:noAutofit/>
          </a:bodyPr>
          <a:lstStyle/>
          <a:p>
            <a:pPr indent="0" lvl="0" marL="0" marR="0" rtl="0" algn="r">
              <a:lnSpc>
                <a:spcPct val="100000"/>
              </a:lnSpc>
              <a:spcBef>
                <a:spcPts val="0"/>
              </a:spcBef>
              <a:spcAft>
                <a:spcPts val="0"/>
              </a:spcAft>
              <a:buClr>
                <a:srgbClr val="000000"/>
              </a:buClr>
              <a:buSzPts val="14222"/>
              <a:buFont typeface="Arial"/>
              <a:buNone/>
            </a:pPr>
            <a:r>
              <a:rPr b="0" i="0" lang="en-US" sz="14222"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2" name="Google Shape;102;p15"/>
          <p:cNvSpPr txBox="1"/>
          <p:nvPr>
            <p:ph type="title"/>
          </p:nvPr>
        </p:nvSpPr>
        <p:spPr>
          <a:xfrm>
            <a:off x="744201" y="457201"/>
            <a:ext cx="7162799" cy="20573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5689"/>
              <a:buFont typeface="Calibri"/>
              <a:buNone/>
              <a:defRPr b="0" sz="5689"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5"/>
          <p:cNvSpPr txBox="1"/>
          <p:nvPr>
            <p:ph idx="1" type="body"/>
          </p:nvPr>
        </p:nvSpPr>
        <p:spPr>
          <a:xfrm>
            <a:off x="823406" y="2514600"/>
            <a:ext cx="7004388" cy="28575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Font typeface="Calibri"/>
              <a:buNone/>
              <a:defRPr/>
            </a:lvl1pPr>
            <a:lvl2pPr indent="-228600" lvl="1" marL="914400" algn="l">
              <a:lnSpc>
                <a:spcPct val="100000"/>
              </a:lnSpc>
              <a:spcBef>
                <a:spcPts val="1000"/>
              </a:spcBef>
              <a:spcAft>
                <a:spcPts val="0"/>
              </a:spcAft>
              <a:buSzPts val="1600"/>
              <a:buFont typeface="Calibri"/>
              <a:buNone/>
              <a:defRPr/>
            </a:lvl2pPr>
            <a:lvl3pPr indent="-228600" lvl="2" marL="1371600" algn="l">
              <a:lnSpc>
                <a:spcPct val="100000"/>
              </a:lnSpc>
              <a:spcBef>
                <a:spcPts val="1000"/>
              </a:spcBef>
              <a:spcAft>
                <a:spcPts val="0"/>
              </a:spcAft>
              <a:buSzPts val="1400"/>
              <a:buFont typeface="Calibri"/>
              <a:buNone/>
              <a:defRPr/>
            </a:lvl3pPr>
            <a:lvl4pPr indent="-228600" lvl="3" marL="1828800" algn="l">
              <a:lnSpc>
                <a:spcPct val="100000"/>
              </a:lnSpc>
              <a:spcBef>
                <a:spcPts val="1000"/>
              </a:spcBef>
              <a:spcAft>
                <a:spcPts val="0"/>
              </a:spcAft>
              <a:buSzPts val="1200"/>
              <a:buFont typeface="Calibri"/>
              <a:buNone/>
              <a:defRPr/>
            </a:lvl4pPr>
            <a:lvl5pPr indent="-228600" lvl="4" marL="2286000" algn="l">
              <a:lnSpc>
                <a:spcPct val="100000"/>
              </a:lnSpc>
              <a:spcBef>
                <a:spcPts val="1000"/>
              </a:spcBef>
              <a:spcAft>
                <a:spcPts val="0"/>
              </a:spcAft>
              <a:buSzPts val="1200"/>
              <a:buFont typeface="Calibri"/>
              <a:buNone/>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104" name="Google Shape;104;p15"/>
          <p:cNvSpPr txBox="1"/>
          <p:nvPr>
            <p:ph idx="2" type="body"/>
          </p:nvPr>
        </p:nvSpPr>
        <p:spPr>
          <a:xfrm>
            <a:off x="515599" y="3257550"/>
            <a:ext cx="7614275" cy="108585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3556"/>
              <a:buNone/>
              <a:defRPr sz="3556">
                <a:solidFill>
                  <a:schemeClr val="lt1"/>
                </a:solidFill>
              </a:defRPr>
            </a:lvl1pPr>
            <a:lvl2pPr indent="-228600" lvl="1" marL="914400" algn="l">
              <a:lnSpc>
                <a:spcPct val="100000"/>
              </a:lnSpc>
              <a:spcBef>
                <a:spcPts val="1000"/>
              </a:spcBef>
              <a:spcAft>
                <a:spcPts val="0"/>
              </a:spcAft>
              <a:buSzPts val="3200"/>
              <a:buNone/>
              <a:defRPr sz="3200">
                <a:solidFill>
                  <a:schemeClr val="lt1"/>
                </a:solidFill>
              </a:defRPr>
            </a:lvl2pPr>
            <a:lvl3pPr indent="-228600" lvl="2" marL="1371600" algn="l">
              <a:lnSpc>
                <a:spcPct val="100000"/>
              </a:lnSpc>
              <a:spcBef>
                <a:spcPts val="1000"/>
              </a:spcBef>
              <a:spcAft>
                <a:spcPts val="0"/>
              </a:spcAft>
              <a:buSzPts val="2844"/>
              <a:buNone/>
              <a:defRPr sz="2844">
                <a:solidFill>
                  <a:schemeClr val="lt1"/>
                </a:solidFill>
              </a:defRPr>
            </a:lvl3pPr>
            <a:lvl4pPr indent="-228600" lvl="3" marL="1828800" algn="l">
              <a:lnSpc>
                <a:spcPct val="100000"/>
              </a:lnSpc>
              <a:spcBef>
                <a:spcPts val="1000"/>
              </a:spcBef>
              <a:spcAft>
                <a:spcPts val="0"/>
              </a:spcAft>
              <a:buSzPts val="2489"/>
              <a:buNone/>
              <a:defRPr sz="2489">
                <a:solidFill>
                  <a:schemeClr val="lt1"/>
                </a:solidFill>
              </a:defRPr>
            </a:lvl4pPr>
            <a:lvl5pPr indent="-228600" lvl="4" marL="2286000" algn="l">
              <a:lnSpc>
                <a:spcPct val="100000"/>
              </a:lnSpc>
              <a:spcBef>
                <a:spcPts val="1000"/>
              </a:spcBef>
              <a:spcAft>
                <a:spcPts val="0"/>
              </a:spcAft>
              <a:buSzPts val="2489"/>
              <a:buNone/>
              <a:defRPr sz="2489">
                <a:solidFill>
                  <a:schemeClr val="lt1"/>
                </a:solidFill>
              </a:defRPr>
            </a:lvl5pPr>
            <a:lvl6pPr indent="-228600" lvl="5" marL="2743200" algn="l">
              <a:lnSpc>
                <a:spcPct val="100000"/>
              </a:lnSpc>
              <a:spcBef>
                <a:spcPts val="1000"/>
              </a:spcBef>
              <a:spcAft>
                <a:spcPts val="0"/>
              </a:spcAft>
              <a:buSzPts val="2489"/>
              <a:buNone/>
              <a:defRPr sz="2489">
                <a:solidFill>
                  <a:schemeClr val="lt1"/>
                </a:solidFill>
              </a:defRPr>
            </a:lvl6pPr>
            <a:lvl7pPr indent="-228600" lvl="6" marL="3200400" algn="l">
              <a:lnSpc>
                <a:spcPct val="100000"/>
              </a:lnSpc>
              <a:spcBef>
                <a:spcPts val="1000"/>
              </a:spcBef>
              <a:spcAft>
                <a:spcPts val="0"/>
              </a:spcAft>
              <a:buSzPts val="2489"/>
              <a:buNone/>
              <a:defRPr sz="2489">
                <a:solidFill>
                  <a:schemeClr val="lt1"/>
                </a:solidFill>
              </a:defRPr>
            </a:lvl7pPr>
            <a:lvl8pPr indent="-228600" lvl="7" marL="3657600" algn="l">
              <a:lnSpc>
                <a:spcPct val="100000"/>
              </a:lnSpc>
              <a:spcBef>
                <a:spcPts val="1000"/>
              </a:spcBef>
              <a:spcAft>
                <a:spcPts val="0"/>
              </a:spcAft>
              <a:buSzPts val="2489"/>
              <a:buNone/>
              <a:defRPr sz="2489">
                <a:solidFill>
                  <a:schemeClr val="lt1"/>
                </a:solidFill>
              </a:defRPr>
            </a:lvl8pPr>
            <a:lvl9pPr indent="-228600" lvl="8" marL="4114800" algn="l">
              <a:lnSpc>
                <a:spcPct val="100000"/>
              </a:lnSpc>
              <a:spcBef>
                <a:spcPts val="1000"/>
              </a:spcBef>
              <a:spcAft>
                <a:spcPts val="1000"/>
              </a:spcAft>
              <a:buSzPts val="2489"/>
              <a:buNone/>
              <a:defRPr sz="2489">
                <a:solidFill>
                  <a:schemeClr val="lt1"/>
                </a:solidFill>
              </a:defRPr>
            </a:lvl9pPr>
          </a:lstStyle>
          <a:p/>
        </p:txBody>
      </p:sp>
      <p:sp>
        <p:nvSpPr>
          <p:cNvPr id="105" name="Google Shape;105;p15"/>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5"/>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5"/>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8" name="Shape 108"/>
        <p:cNvGrpSpPr/>
        <p:nvPr/>
      </p:nvGrpSpPr>
      <p:grpSpPr>
        <a:xfrm>
          <a:off x="0" y="0"/>
          <a:ext cx="0" cy="0"/>
          <a:chOff x="0" y="0"/>
          <a:chExt cx="0" cy="0"/>
        </a:xfrm>
      </p:grpSpPr>
      <p:pic>
        <p:nvPicPr>
          <p:cNvPr descr="Celestia-R1---OverlayContentHD.png" id="109" name="Google Shape;109;p1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10" name="Google Shape;110;p16"/>
          <p:cNvSpPr txBox="1"/>
          <p:nvPr>
            <p:ph type="title"/>
          </p:nvPr>
        </p:nvSpPr>
        <p:spPr>
          <a:xfrm>
            <a:off x="514352" y="2481436"/>
            <a:ext cx="7598569" cy="110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5689"/>
              <a:buFont typeface="Calibri"/>
              <a:buNone/>
              <a:defRPr b="0" sz="5689"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6"/>
          <p:cNvSpPr txBox="1"/>
          <p:nvPr>
            <p:ph idx="1" type="body"/>
          </p:nvPr>
        </p:nvSpPr>
        <p:spPr>
          <a:xfrm>
            <a:off x="514351" y="3583036"/>
            <a:ext cx="7598570"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3556"/>
              <a:buNone/>
              <a:defRPr sz="3556">
                <a:solidFill>
                  <a:schemeClr val="lt1"/>
                </a:solidFill>
              </a:defRPr>
            </a:lvl1pPr>
            <a:lvl2pPr indent="-228600" lvl="1" marL="914400" algn="l">
              <a:lnSpc>
                <a:spcPct val="100000"/>
              </a:lnSpc>
              <a:spcBef>
                <a:spcPts val="1000"/>
              </a:spcBef>
              <a:spcAft>
                <a:spcPts val="0"/>
              </a:spcAft>
              <a:buSzPts val="3200"/>
              <a:buNone/>
              <a:defRPr sz="3200">
                <a:solidFill>
                  <a:schemeClr val="lt1"/>
                </a:solidFill>
              </a:defRPr>
            </a:lvl2pPr>
            <a:lvl3pPr indent="-228600" lvl="2" marL="1371600" algn="l">
              <a:lnSpc>
                <a:spcPct val="100000"/>
              </a:lnSpc>
              <a:spcBef>
                <a:spcPts val="1000"/>
              </a:spcBef>
              <a:spcAft>
                <a:spcPts val="0"/>
              </a:spcAft>
              <a:buSzPts val="2844"/>
              <a:buNone/>
              <a:defRPr sz="2844">
                <a:solidFill>
                  <a:schemeClr val="lt1"/>
                </a:solidFill>
              </a:defRPr>
            </a:lvl3pPr>
            <a:lvl4pPr indent="-228600" lvl="3" marL="1828800" algn="l">
              <a:lnSpc>
                <a:spcPct val="100000"/>
              </a:lnSpc>
              <a:spcBef>
                <a:spcPts val="1000"/>
              </a:spcBef>
              <a:spcAft>
                <a:spcPts val="0"/>
              </a:spcAft>
              <a:buSzPts val="2489"/>
              <a:buNone/>
              <a:defRPr sz="2489">
                <a:solidFill>
                  <a:schemeClr val="lt1"/>
                </a:solidFill>
              </a:defRPr>
            </a:lvl4pPr>
            <a:lvl5pPr indent="-228600" lvl="4" marL="2286000" algn="l">
              <a:lnSpc>
                <a:spcPct val="100000"/>
              </a:lnSpc>
              <a:spcBef>
                <a:spcPts val="1000"/>
              </a:spcBef>
              <a:spcAft>
                <a:spcPts val="0"/>
              </a:spcAft>
              <a:buSzPts val="2489"/>
              <a:buNone/>
              <a:defRPr sz="2489">
                <a:solidFill>
                  <a:schemeClr val="lt1"/>
                </a:solidFill>
              </a:defRPr>
            </a:lvl5pPr>
            <a:lvl6pPr indent="-228600" lvl="5" marL="2743200" algn="l">
              <a:lnSpc>
                <a:spcPct val="100000"/>
              </a:lnSpc>
              <a:spcBef>
                <a:spcPts val="1000"/>
              </a:spcBef>
              <a:spcAft>
                <a:spcPts val="0"/>
              </a:spcAft>
              <a:buSzPts val="2489"/>
              <a:buNone/>
              <a:defRPr sz="2489">
                <a:solidFill>
                  <a:schemeClr val="lt1"/>
                </a:solidFill>
              </a:defRPr>
            </a:lvl6pPr>
            <a:lvl7pPr indent="-228600" lvl="6" marL="3200400" algn="l">
              <a:lnSpc>
                <a:spcPct val="100000"/>
              </a:lnSpc>
              <a:spcBef>
                <a:spcPts val="1000"/>
              </a:spcBef>
              <a:spcAft>
                <a:spcPts val="0"/>
              </a:spcAft>
              <a:buSzPts val="2489"/>
              <a:buNone/>
              <a:defRPr sz="2489">
                <a:solidFill>
                  <a:schemeClr val="lt1"/>
                </a:solidFill>
              </a:defRPr>
            </a:lvl7pPr>
            <a:lvl8pPr indent="-228600" lvl="7" marL="3657600" algn="l">
              <a:lnSpc>
                <a:spcPct val="100000"/>
              </a:lnSpc>
              <a:spcBef>
                <a:spcPts val="1000"/>
              </a:spcBef>
              <a:spcAft>
                <a:spcPts val="0"/>
              </a:spcAft>
              <a:buSzPts val="2489"/>
              <a:buNone/>
              <a:defRPr sz="2489">
                <a:solidFill>
                  <a:schemeClr val="lt1"/>
                </a:solidFill>
              </a:defRPr>
            </a:lvl8pPr>
            <a:lvl9pPr indent="-228600" lvl="8" marL="4114800" algn="l">
              <a:lnSpc>
                <a:spcPct val="100000"/>
              </a:lnSpc>
              <a:spcBef>
                <a:spcPts val="1000"/>
              </a:spcBef>
              <a:spcAft>
                <a:spcPts val="1000"/>
              </a:spcAft>
              <a:buSzPts val="2489"/>
              <a:buNone/>
              <a:defRPr sz="2489">
                <a:solidFill>
                  <a:schemeClr val="lt1"/>
                </a:solidFill>
              </a:defRPr>
            </a:lvl9pPr>
          </a:lstStyle>
          <a:p/>
        </p:txBody>
      </p:sp>
      <p:sp>
        <p:nvSpPr>
          <p:cNvPr id="112" name="Google Shape;112;p16"/>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6"/>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6"/>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pic>
        <p:nvPicPr>
          <p:cNvPr descr="Celestia-R1---OverlayContentHD.png" id="116" name="Google Shape;116;p1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17" name="Google Shape;117;p17"/>
          <p:cNvSpPr txBox="1"/>
          <p:nvPr/>
        </p:nvSpPr>
        <p:spPr>
          <a:xfrm>
            <a:off x="7678400" y="2057400"/>
            <a:ext cx="457200" cy="438582"/>
          </a:xfrm>
          <a:prstGeom prst="rect">
            <a:avLst/>
          </a:prstGeom>
          <a:noFill/>
          <a:ln>
            <a:noFill/>
          </a:ln>
        </p:spPr>
        <p:txBody>
          <a:bodyPr anchorCtr="0" anchor="ctr" bIns="81275" lIns="162550" spcFirstLastPara="1" rIns="162550" wrap="square" tIns="81275">
            <a:noAutofit/>
          </a:bodyPr>
          <a:lstStyle/>
          <a:p>
            <a:pPr indent="0" lvl="0" marL="0" marR="0" rtl="0" algn="r">
              <a:lnSpc>
                <a:spcPct val="100000"/>
              </a:lnSpc>
              <a:spcBef>
                <a:spcPts val="0"/>
              </a:spcBef>
              <a:spcAft>
                <a:spcPts val="0"/>
              </a:spcAft>
              <a:buClr>
                <a:srgbClr val="000000"/>
              </a:buClr>
              <a:buSzPts val="14222"/>
              <a:buFont typeface="Arial"/>
              <a:buNone/>
            </a:pPr>
            <a:r>
              <a:rPr b="0" i="0" lang="en-US" sz="14222"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8" name="Google Shape;118;p17"/>
          <p:cNvSpPr txBox="1"/>
          <p:nvPr/>
        </p:nvSpPr>
        <p:spPr>
          <a:xfrm>
            <a:off x="366206" y="617503"/>
            <a:ext cx="457200" cy="438582"/>
          </a:xfrm>
          <a:prstGeom prst="rect">
            <a:avLst/>
          </a:prstGeom>
          <a:noFill/>
          <a:ln>
            <a:noFill/>
          </a:ln>
        </p:spPr>
        <p:txBody>
          <a:bodyPr anchorCtr="0" anchor="ctr" bIns="81275" lIns="162550" spcFirstLastPara="1" rIns="162550" wrap="square" tIns="81275">
            <a:noAutofit/>
          </a:bodyPr>
          <a:lstStyle/>
          <a:p>
            <a:pPr indent="0" lvl="0" marL="0" marR="0" rtl="0" algn="r">
              <a:lnSpc>
                <a:spcPct val="100000"/>
              </a:lnSpc>
              <a:spcBef>
                <a:spcPts val="0"/>
              </a:spcBef>
              <a:spcAft>
                <a:spcPts val="0"/>
              </a:spcAft>
              <a:buClr>
                <a:srgbClr val="000000"/>
              </a:buClr>
              <a:buSzPts val="14222"/>
              <a:buFont typeface="Arial"/>
              <a:buNone/>
            </a:pPr>
            <a:r>
              <a:rPr b="0" i="0" lang="en-US" sz="14222" u="none" cap="none" strike="noStrike">
                <a:solidFill>
                  <a:schemeClr val="l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19" name="Google Shape;119;p17"/>
          <p:cNvSpPr txBox="1"/>
          <p:nvPr>
            <p:ph type="title"/>
          </p:nvPr>
        </p:nvSpPr>
        <p:spPr>
          <a:xfrm>
            <a:off x="744201" y="457201"/>
            <a:ext cx="7162799" cy="20573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5689"/>
              <a:buFont typeface="Calibri"/>
              <a:buNone/>
              <a:defRPr b="0" sz="5689"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7"/>
          <p:cNvSpPr txBox="1"/>
          <p:nvPr>
            <p:ph idx="1" type="body"/>
          </p:nvPr>
        </p:nvSpPr>
        <p:spPr>
          <a:xfrm>
            <a:off x="514350" y="2914650"/>
            <a:ext cx="7601577" cy="66675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4267"/>
              <a:buNone/>
              <a:defRPr b="0" sz="4267" cap="none">
                <a:solidFill>
                  <a:schemeClr val="lt1"/>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121" name="Google Shape;121;p17"/>
          <p:cNvSpPr txBox="1"/>
          <p:nvPr>
            <p:ph idx="2" type="body"/>
          </p:nvPr>
        </p:nvSpPr>
        <p:spPr>
          <a:xfrm>
            <a:off x="514349" y="3581400"/>
            <a:ext cx="7601577" cy="762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3200"/>
              <a:buNone/>
              <a:defRPr sz="3200">
                <a:solidFill>
                  <a:schemeClr val="lt1"/>
                </a:solidFill>
              </a:defRPr>
            </a:lvl1pPr>
            <a:lvl2pPr indent="-228600" lvl="1" marL="914400" algn="l">
              <a:lnSpc>
                <a:spcPct val="100000"/>
              </a:lnSpc>
              <a:spcBef>
                <a:spcPts val="1000"/>
              </a:spcBef>
              <a:spcAft>
                <a:spcPts val="0"/>
              </a:spcAft>
              <a:buSzPts val="3200"/>
              <a:buNone/>
              <a:defRPr sz="3200">
                <a:solidFill>
                  <a:schemeClr val="lt1"/>
                </a:solidFill>
              </a:defRPr>
            </a:lvl2pPr>
            <a:lvl3pPr indent="-228600" lvl="2" marL="1371600" algn="l">
              <a:lnSpc>
                <a:spcPct val="100000"/>
              </a:lnSpc>
              <a:spcBef>
                <a:spcPts val="1000"/>
              </a:spcBef>
              <a:spcAft>
                <a:spcPts val="0"/>
              </a:spcAft>
              <a:buSzPts val="2844"/>
              <a:buNone/>
              <a:defRPr sz="2844">
                <a:solidFill>
                  <a:schemeClr val="lt1"/>
                </a:solidFill>
              </a:defRPr>
            </a:lvl3pPr>
            <a:lvl4pPr indent="-228600" lvl="3" marL="1828800" algn="l">
              <a:lnSpc>
                <a:spcPct val="100000"/>
              </a:lnSpc>
              <a:spcBef>
                <a:spcPts val="1000"/>
              </a:spcBef>
              <a:spcAft>
                <a:spcPts val="0"/>
              </a:spcAft>
              <a:buSzPts val="2489"/>
              <a:buNone/>
              <a:defRPr sz="2489">
                <a:solidFill>
                  <a:schemeClr val="lt1"/>
                </a:solidFill>
              </a:defRPr>
            </a:lvl4pPr>
            <a:lvl5pPr indent="-228600" lvl="4" marL="2286000" algn="l">
              <a:lnSpc>
                <a:spcPct val="100000"/>
              </a:lnSpc>
              <a:spcBef>
                <a:spcPts val="1000"/>
              </a:spcBef>
              <a:spcAft>
                <a:spcPts val="0"/>
              </a:spcAft>
              <a:buSzPts val="2489"/>
              <a:buNone/>
              <a:defRPr sz="2489">
                <a:solidFill>
                  <a:schemeClr val="lt1"/>
                </a:solidFill>
              </a:defRPr>
            </a:lvl5pPr>
            <a:lvl6pPr indent="-228600" lvl="5" marL="2743200" algn="l">
              <a:lnSpc>
                <a:spcPct val="100000"/>
              </a:lnSpc>
              <a:spcBef>
                <a:spcPts val="1000"/>
              </a:spcBef>
              <a:spcAft>
                <a:spcPts val="0"/>
              </a:spcAft>
              <a:buSzPts val="2489"/>
              <a:buNone/>
              <a:defRPr sz="2489">
                <a:solidFill>
                  <a:schemeClr val="lt1"/>
                </a:solidFill>
              </a:defRPr>
            </a:lvl6pPr>
            <a:lvl7pPr indent="-228600" lvl="6" marL="3200400" algn="l">
              <a:lnSpc>
                <a:spcPct val="100000"/>
              </a:lnSpc>
              <a:spcBef>
                <a:spcPts val="1000"/>
              </a:spcBef>
              <a:spcAft>
                <a:spcPts val="0"/>
              </a:spcAft>
              <a:buSzPts val="2489"/>
              <a:buNone/>
              <a:defRPr sz="2489">
                <a:solidFill>
                  <a:schemeClr val="lt1"/>
                </a:solidFill>
              </a:defRPr>
            </a:lvl7pPr>
            <a:lvl8pPr indent="-228600" lvl="7" marL="3657600" algn="l">
              <a:lnSpc>
                <a:spcPct val="100000"/>
              </a:lnSpc>
              <a:spcBef>
                <a:spcPts val="1000"/>
              </a:spcBef>
              <a:spcAft>
                <a:spcPts val="0"/>
              </a:spcAft>
              <a:buSzPts val="2489"/>
              <a:buNone/>
              <a:defRPr sz="2489">
                <a:solidFill>
                  <a:schemeClr val="lt1"/>
                </a:solidFill>
              </a:defRPr>
            </a:lvl8pPr>
            <a:lvl9pPr indent="-228600" lvl="8" marL="4114800" algn="l">
              <a:lnSpc>
                <a:spcPct val="100000"/>
              </a:lnSpc>
              <a:spcBef>
                <a:spcPts val="1000"/>
              </a:spcBef>
              <a:spcAft>
                <a:spcPts val="1000"/>
              </a:spcAft>
              <a:buSzPts val="2489"/>
              <a:buNone/>
              <a:defRPr sz="2489">
                <a:solidFill>
                  <a:schemeClr val="lt1"/>
                </a:solidFill>
              </a:defRPr>
            </a:lvl9pPr>
          </a:lstStyle>
          <a:p/>
        </p:txBody>
      </p:sp>
      <p:sp>
        <p:nvSpPr>
          <p:cNvPr id="122" name="Google Shape;122;p17"/>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7"/>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7"/>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5" name="Shape 125"/>
        <p:cNvGrpSpPr/>
        <p:nvPr/>
      </p:nvGrpSpPr>
      <p:grpSpPr>
        <a:xfrm>
          <a:off x="0" y="0"/>
          <a:ext cx="0" cy="0"/>
          <a:chOff x="0" y="0"/>
          <a:chExt cx="0" cy="0"/>
        </a:xfrm>
      </p:grpSpPr>
      <p:pic>
        <p:nvPicPr>
          <p:cNvPr descr="Celestia-R1---OverlayContentHD.png" id="126" name="Google Shape;126;p1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27" name="Google Shape;127;p18"/>
          <p:cNvSpPr txBox="1"/>
          <p:nvPr>
            <p:ph type="title"/>
          </p:nvPr>
        </p:nvSpPr>
        <p:spPr>
          <a:xfrm>
            <a:off x="514351" y="457201"/>
            <a:ext cx="7598570" cy="2057399"/>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8"/>
          <p:cNvSpPr txBox="1"/>
          <p:nvPr>
            <p:ph idx="1" type="body"/>
          </p:nvPr>
        </p:nvSpPr>
        <p:spPr>
          <a:xfrm>
            <a:off x="514351" y="2628900"/>
            <a:ext cx="7598571" cy="62865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4978"/>
              <a:buNone/>
              <a:defRPr b="0" sz="4978" cap="none">
                <a:solidFill>
                  <a:schemeClr val="lt1"/>
                </a:solidFill>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129" name="Google Shape;129;p18"/>
          <p:cNvSpPr txBox="1"/>
          <p:nvPr>
            <p:ph idx="2" type="body"/>
          </p:nvPr>
        </p:nvSpPr>
        <p:spPr>
          <a:xfrm>
            <a:off x="514350" y="3257550"/>
            <a:ext cx="7598571" cy="10858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3200"/>
              <a:buNone/>
              <a:defRPr sz="3200">
                <a:solidFill>
                  <a:schemeClr val="lt1"/>
                </a:solidFill>
              </a:defRPr>
            </a:lvl1pPr>
            <a:lvl2pPr indent="-228600" lvl="1" marL="914400" algn="l">
              <a:lnSpc>
                <a:spcPct val="100000"/>
              </a:lnSpc>
              <a:spcBef>
                <a:spcPts val="1000"/>
              </a:spcBef>
              <a:spcAft>
                <a:spcPts val="0"/>
              </a:spcAft>
              <a:buSzPts val="3200"/>
              <a:buNone/>
              <a:defRPr sz="3200">
                <a:solidFill>
                  <a:schemeClr val="lt1"/>
                </a:solidFill>
              </a:defRPr>
            </a:lvl2pPr>
            <a:lvl3pPr indent="-228600" lvl="2" marL="1371600" algn="l">
              <a:lnSpc>
                <a:spcPct val="100000"/>
              </a:lnSpc>
              <a:spcBef>
                <a:spcPts val="1000"/>
              </a:spcBef>
              <a:spcAft>
                <a:spcPts val="0"/>
              </a:spcAft>
              <a:buSzPts val="2844"/>
              <a:buNone/>
              <a:defRPr sz="2844">
                <a:solidFill>
                  <a:schemeClr val="lt1"/>
                </a:solidFill>
              </a:defRPr>
            </a:lvl3pPr>
            <a:lvl4pPr indent="-228600" lvl="3" marL="1828800" algn="l">
              <a:lnSpc>
                <a:spcPct val="100000"/>
              </a:lnSpc>
              <a:spcBef>
                <a:spcPts val="1000"/>
              </a:spcBef>
              <a:spcAft>
                <a:spcPts val="0"/>
              </a:spcAft>
              <a:buSzPts val="2489"/>
              <a:buNone/>
              <a:defRPr sz="2489">
                <a:solidFill>
                  <a:schemeClr val="lt1"/>
                </a:solidFill>
              </a:defRPr>
            </a:lvl4pPr>
            <a:lvl5pPr indent="-228600" lvl="4" marL="2286000" algn="l">
              <a:lnSpc>
                <a:spcPct val="100000"/>
              </a:lnSpc>
              <a:spcBef>
                <a:spcPts val="1000"/>
              </a:spcBef>
              <a:spcAft>
                <a:spcPts val="0"/>
              </a:spcAft>
              <a:buSzPts val="2489"/>
              <a:buNone/>
              <a:defRPr sz="2489">
                <a:solidFill>
                  <a:schemeClr val="lt1"/>
                </a:solidFill>
              </a:defRPr>
            </a:lvl5pPr>
            <a:lvl6pPr indent="-228600" lvl="5" marL="2743200" algn="l">
              <a:lnSpc>
                <a:spcPct val="100000"/>
              </a:lnSpc>
              <a:spcBef>
                <a:spcPts val="1000"/>
              </a:spcBef>
              <a:spcAft>
                <a:spcPts val="0"/>
              </a:spcAft>
              <a:buSzPts val="2489"/>
              <a:buNone/>
              <a:defRPr sz="2489">
                <a:solidFill>
                  <a:schemeClr val="lt1"/>
                </a:solidFill>
              </a:defRPr>
            </a:lvl6pPr>
            <a:lvl7pPr indent="-228600" lvl="6" marL="3200400" algn="l">
              <a:lnSpc>
                <a:spcPct val="100000"/>
              </a:lnSpc>
              <a:spcBef>
                <a:spcPts val="1000"/>
              </a:spcBef>
              <a:spcAft>
                <a:spcPts val="0"/>
              </a:spcAft>
              <a:buSzPts val="2489"/>
              <a:buNone/>
              <a:defRPr sz="2489">
                <a:solidFill>
                  <a:schemeClr val="lt1"/>
                </a:solidFill>
              </a:defRPr>
            </a:lvl7pPr>
            <a:lvl8pPr indent="-228600" lvl="7" marL="3657600" algn="l">
              <a:lnSpc>
                <a:spcPct val="100000"/>
              </a:lnSpc>
              <a:spcBef>
                <a:spcPts val="1000"/>
              </a:spcBef>
              <a:spcAft>
                <a:spcPts val="0"/>
              </a:spcAft>
              <a:buSzPts val="2489"/>
              <a:buNone/>
              <a:defRPr sz="2489">
                <a:solidFill>
                  <a:schemeClr val="lt1"/>
                </a:solidFill>
              </a:defRPr>
            </a:lvl8pPr>
            <a:lvl9pPr indent="-228600" lvl="8" marL="4114800" algn="l">
              <a:lnSpc>
                <a:spcPct val="100000"/>
              </a:lnSpc>
              <a:spcBef>
                <a:spcPts val="1000"/>
              </a:spcBef>
              <a:spcAft>
                <a:spcPts val="1000"/>
              </a:spcAft>
              <a:buSzPts val="2489"/>
              <a:buNone/>
              <a:defRPr sz="2489">
                <a:solidFill>
                  <a:schemeClr val="lt1"/>
                </a:solidFill>
              </a:defRPr>
            </a:lvl9pPr>
          </a:lstStyle>
          <a:p/>
        </p:txBody>
      </p:sp>
      <p:sp>
        <p:nvSpPr>
          <p:cNvPr id="130" name="Google Shape;130;p18"/>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8"/>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8"/>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pic>
        <p:nvPicPr>
          <p:cNvPr descr="Celestia-R1---OverlayContentHD.png" id="134" name="Google Shape;134;p19"/>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35" name="Google Shape;135;p19"/>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9"/>
          <p:cNvSpPr txBox="1"/>
          <p:nvPr>
            <p:ph idx="1" type="body"/>
          </p:nvPr>
        </p:nvSpPr>
        <p:spPr>
          <a:xfrm rot="5400000">
            <a:off x="2945211" y="-824308"/>
            <a:ext cx="2736850" cy="759856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137" name="Google Shape;137;p19"/>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9"/>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9"/>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0" name="Shape 140"/>
        <p:cNvGrpSpPr/>
        <p:nvPr/>
      </p:nvGrpSpPr>
      <p:grpSpPr>
        <a:xfrm>
          <a:off x="0" y="0"/>
          <a:ext cx="0" cy="0"/>
          <a:chOff x="0" y="0"/>
          <a:chExt cx="0" cy="0"/>
        </a:xfrm>
      </p:grpSpPr>
      <p:pic>
        <p:nvPicPr>
          <p:cNvPr descr="Celestia-R1---OverlayContentHD.png" id="141" name="Google Shape;141;p20"/>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142" name="Google Shape;142;p20"/>
          <p:cNvSpPr txBox="1"/>
          <p:nvPr>
            <p:ph type="title"/>
          </p:nvPr>
        </p:nvSpPr>
        <p:spPr>
          <a:xfrm rot="5400000">
            <a:off x="5360363" y="1590844"/>
            <a:ext cx="3886201" cy="161891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20"/>
          <p:cNvSpPr txBox="1"/>
          <p:nvPr>
            <p:ph idx="1" type="body"/>
          </p:nvPr>
        </p:nvSpPr>
        <p:spPr>
          <a:xfrm rot="5400000">
            <a:off x="1508294" y="-536744"/>
            <a:ext cx="3886200" cy="587408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144" name="Google Shape;144;p20"/>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20"/>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0"/>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000"/>
              <a:buFont typeface="Calibri"/>
              <a:buNone/>
              <a:defRPr/>
            </a:lvl1pPr>
            <a:lvl2pPr lvl="1" algn="l">
              <a:lnSpc>
                <a:spcPct val="100000"/>
              </a:lnSpc>
              <a:spcBef>
                <a:spcPts val="0"/>
              </a:spcBef>
              <a:spcAft>
                <a:spcPts val="0"/>
              </a:spcAft>
              <a:buClr>
                <a:schemeClr val="lt2"/>
              </a:buClr>
              <a:buSzPts val="3000"/>
              <a:buNone/>
              <a:defRPr/>
            </a:lvl2pPr>
            <a:lvl3pPr lvl="2" algn="l">
              <a:lnSpc>
                <a:spcPct val="100000"/>
              </a:lnSpc>
              <a:spcBef>
                <a:spcPts val="0"/>
              </a:spcBef>
              <a:spcAft>
                <a:spcPts val="0"/>
              </a:spcAft>
              <a:buClr>
                <a:schemeClr val="lt2"/>
              </a:buClr>
              <a:buSzPts val="3000"/>
              <a:buNone/>
              <a:defRPr/>
            </a:lvl3pPr>
            <a:lvl4pPr lvl="3" algn="l">
              <a:lnSpc>
                <a:spcPct val="100000"/>
              </a:lnSpc>
              <a:spcBef>
                <a:spcPts val="0"/>
              </a:spcBef>
              <a:spcAft>
                <a:spcPts val="0"/>
              </a:spcAft>
              <a:buClr>
                <a:schemeClr val="lt2"/>
              </a:buClr>
              <a:buSzPts val="3000"/>
              <a:buNone/>
              <a:defRPr/>
            </a:lvl4pPr>
            <a:lvl5pPr lvl="4" algn="l">
              <a:lnSpc>
                <a:spcPct val="100000"/>
              </a:lnSpc>
              <a:spcBef>
                <a:spcPts val="0"/>
              </a:spcBef>
              <a:spcAft>
                <a:spcPts val="0"/>
              </a:spcAft>
              <a:buClr>
                <a:schemeClr val="lt2"/>
              </a:buClr>
              <a:buSzPts val="3000"/>
              <a:buNone/>
              <a:defRPr/>
            </a:lvl5pPr>
            <a:lvl6pPr lvl="5" algn="l">
              <a:lnSpc>
                <a:spcPct val="100000"/>
              </a:lnSpc>
              <a:spcBef>
                <a:spcPts val="0"/>
              </a:spcBef>
              <a:spcAft>
                <a:spcPts val="0"/>
              </a:spcAft>
              <a:buClr>
                <a:schemeClr val="lt2"/>
              </a:buClr>
              <a:buSzPts val="3000"/>
              <a:buNone/>
              <a:defRPr/>
            </a:lvl6pPr>
            <a:lvl7pPr lvl="6" algn="l">
              <a:lnSpc>
                <a:spcPct val="100000"/>
              </a:lnSpc>
              <a:spcBef>
                <a:spcPts val="0"/>
              </a:spcBef>
              <a:spcAft>
                <a:spcPts val="0"/>
              </a:spcAft>
              <a:buClr>
                <a:schemeClr val="lt2"/>
              </a:buClr>
              <a:buSzPts val="3000"/>
              <a:buNone/>
              <a:defRPr/>
            </a:lvl7pPr>
            <a:lvl8pPr lvl="7" algn="l">
              <a:lnSpc>
                <a:spcPct val="100000"/>
              </a:lnSpc>
              <a:spcBef>
                <a:spcPts val="0"/>
              </a:spcBef>
              <a:spcAft>
                <a:spcPts val="0"/>
              </a:spcAft>
              <a:buClr>
                <a:schemeClr val="lt2"/>
              </a:buClr>
              <a:buSzPts val="3000"/>
              <a:buNone/>
              <a:defRPr/>
            </a:lvl8pPr>
            <a:lvl9pPr lvl="8" algn="l">
              <a:lnSpc>
                <a:spcPct val="100000"/>
              </a:lnSpc>
              <a:spcBef>
                <a:spcPts val="0"/>
              </a:spcBef>
              <a:spcAft>
                <a:spcPts val="0"/>
              </a:spcAft>
              <a:buClr>
                <a:schemeClr val="lt2"/>
              </a:buClr>
              <a:buSzPts val="3000"/>
              <a:buNone/>
              <a:defRPr/>
            </a:lvl9pPr>
          </a:lstStyle>
          <a:p/>
        </p:txBody>
      </p:sp>
      <p:sp>
        <p:nvSpPr>
          <p:cNvPr id="18" name="Google Shape;18;p3"/>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9" name="Google Shape;19;p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1_Section header">
    <p:spTree>
      <p:nvGrpSpPr>
        <p:cNvPr id="147" name="Shape 147"/>
        <p:cNvGrpSpPr/>
        <p:nvPr/>
      </p:nvGrpSpPr>
      <p:grpSpPr>
        <a:xfrm>
          <a:off x="0" y="0"/>
          <a:ext cx="0" cy="0"/>
          <a:chOff x="0" y="0"/>
          <a:chExt cx="0" cy="0"/>
        </a:xfrm>
      </p:grpSpPr>
      <p:sp>
        <p:nvSpPr>
          <p:cNvPr id="148" name="Google Shape;148;p21"/>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1"/>
          <p:cNvSpPr txBox="1"/>
          <p:nvPr>
            <p:ph type="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4800"/>
              <a:buFont typeface="Playfair Display"/>
              <a:buNone/>
              <a:defRPr b="1" sz="4800">
                <a:latin typeface="Playfair Display"/>
                <a:ea typeface="Playfair Display"/>
                <a:cs typeface="Playfair Display"/>
                <a:sym typeface="Playfair Display"/>
              </a:defRPr>
            </a:lvl1pPr>
            <a:lvl2pPr lvl="1" algn="ctr">
              <a:lnSpc>
                <a:spcPct val="100000"/>
              </a:lnSpc>
              <a:spcBef>
                <a:spcPts val="0"/>
              </a:spcBef>
              <a:spcAft>
                <a:spcPts val="0"/>
              </a:spcAft>
              <a:buClr>
                <a:schemeClr val="lt2"/>
              </a:buClr>
              <a:buSzPts val="4800"/>
              <a:buFont typeface="Playfair Display"/>
              <a:buNone/>
              <a:defRPr b="1" sz="4800">
                <a:latin typeface="Playfair Display"/>
                <a:ea typeface="Playfair Display"/>
                <a:cs typeface="Playfair Display"/>
                <a:sym typeface="Playfair Display"/>
              </a:defRPr>
            </a:lvl2pPr>
            <a:lvl3pPr lvl="2" algn="ctr">
              <a:lnSpc>
                <a:spcPct val="100000"/>
              </a:lnSpc>
              <a:spcBef>
                <a:spcPts val="0"/>
              </a:spcBef>
              <a:spcAft>
                <a:spcPts val="0"/>
              </a:spcAft>
              <a:buClr>
                <a:schemeClr val="lt2"/>
              </a:buClr>
              <a:buSzPts val="4800"/>
              <a:buFont typeface="Playfair Display"/>
              <a:buNone/>
              <a:defRPr b="1" sz="4800">
                <a:latin typeface="Playfair Display"/>
                <a:ea typeface="Playfair Display"/>
                <a:cs typeface="Playfair Display"/>
                <a:sym typeface="Playfair Display"/>
              </a:defRPr>
            </a:lvl3pPr>
            <a:lvl4pPr lvl="3" algn="ctr">
              <a:lnSpc>
                <a:spcPct val="100000"/>
              </a:lnSpc>
              <a:spcBef>
                <a:spcPts val="0"/>
              </a:spcBef>
              <a:spcAft>
                <a:spcPts val="0"/>
              </a:spcAft>
              <a:buClr>
                <a:schemeClr val="lt2"/>
              </a:buClr>
              <a:buSzPts val="4800"/>
              <a:buFont typeface="Playfair Display"/>
              <a:buNone/>
              <a:defRPr b="1" sz="4800">
                <a:latin typeface="Playfair Display"/>
                <a:ea typeface="Playfair Display"/>
                <a:cs typeface="Playfair Display"/>
                <a:sym typeface="Playfair Display"/>
              </a:defRPr>
            </a:lvl4pPr>
            <a:lvl5pPr lvl="4" algn="ctr">
              <a:lnSpc>
                <a:spcPct val="100000"/>
              </a:lnSpc>
              <a:spcBef>
                <a:spcPts val="0"/>
              </a:spcBef>
              <a:spcAft>
                <a:spcPts val="0"/>
              </a:spcAft>
              <a:buClr>
                <a:schemeClr val="lt2"/>
              </a:buClr>
              <a:buSzPts val="4800"/>
              <a:buFont typeface="Playfair Display"/>
              <a:buNone/>
              <a:defRPr b="1" sz="4800">
                <a:latin typeface="Playfair Display"/>
                <a:ea typeface="Playfair Display"/>
                <a:cs typeface="Playfair Display"/>
                <a:sym typeface="Playfair Display"/>
              </a:defRPr>
            </a:lvl5pPr>
            <a:lvl6pPr lvl="5" algn="ctr">
              <a:lnSpc>
                <a:spcPct val="100000"/>
              </a:lnSpc>
              <a:spcBef>
                <a:spcPts val="0"/>
              </a:spcBef>
              <a:spcAft>
                <a:spcPts val="0"/>
              </a:spcAft>
              <a:buClr>
                <a:schemeClr val="lt2"/>
              </a:buClr>
              <a:buSzPts val="4800"/>
              <a:buFont typeface="Playfair Display"/>
              <a:buNone/>
              <a:defRPr b="1" sz="4800">
                <a:latin typeface="Playfair Display"/>
                <a:ea typeface="Playfair Display"/>
                <a:cs typeface="Playfair Display"/>
                <a:sym typeface="Playfair Display"/>
              </a:defRPr>
            </a:lvl6pPr>
            <a:lvl7pPr lvl="6" algn="ctr">
              <a:lnSpc>
                <a:spcPct val="100000"/>
              </a:lnSpc>
              <a:spcBef>
                <a:spcPts val="0"/>
              </a:spcBef>
              <a:spcAft>
                <a:spcPts val="0"/>
              </a:spcAft>
              <a:buClr>
                <a:schemeClr val="lt2"/>
              </a:buClr>
              <a:buSzPts val="4800"/>
              <a:buFont typeface="Playfair Display"/>
              <a:buNone/>
              <a:defRPr b="1" sz="4800">
                <a:latin typeface="Playfair Display"/>
                <a:ea typeface="Playfair Display"/>
                <a:cs typeface="Playfair Display"/>
                <a:sym typeface="Playfair Display"/>
              </a:defRPr>
            </a:lvl7pPr>
            <a:lvl8pPr lvl="7" algn="ctr">
              <a:lnSpc>
                <a:spcPct val="100000"/>
              </a:lnSpc>
              <a:spcBef>
                <a:spcPts val="0"/>
              </a:spcBef>
              <a:spcAft>
                <a:spcPts val="0"/>
              </a:spcAft>
              <a:buClr>
                <a:schemeClr val="lt2"/>
              </a:buClr>
              <a:buSzPts val="4800"/>
              <a:buFont typeface="Playfair Display"/>
              <a:buNone/>
              <a:defRPr b="1" sz="4800">
                <a:latin typeface="Playfair Display"/>
                <a:ea typeface="Playfair Display"/>
                <a:cs typeface="Playfair Display"/>
                <a:sym typeface="Playfair Display"/>
              </a:defRPr>
            </a:lvl8pPr>
            <a:lvl9pPr lvl="8" algn="ctr">
              <a:lnSpc>
                <a:spcPct val="100000"/>
              </a:lnSpc>
              <a:spcBef>
                <a:spcPts val="0"/>
              </a:spcBef>
              <a:spcAft>
                <a:spcPts val="0"/>
              </a:spcAft>
              <a:buClr>
                <a:schemeClr val="lt2"/>
              </a:buClr>
              <a:buSzPts val="4800"/>
              <a:buFont typeface="Playfair Display"/>
              <a:buNone/>
              <a:defRPr b="1" sz="4800">
                <a:latin typeface="Playfair Display"/>
                <a:ea typeface="Playfair Display"/>
                <a:cs typeface="Playfair Display"/>
                <a:sym typeface="Playfair Display"/>
              </a:defRPr>
            </a:lvl9pPr>
          </a:lstStyle>
          <a:p/>
        </p:txBody>
      </p:sp>
      <p:sp>
        <p:nvSpPr>
          <p:cNvPr id="150" name="Google Shape;150;p2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pic>
        <p:nvPicPr>
          <p:cNvPr descr="Celestia-R1---OverlayContentHD.png" id="21" name="Google Shape;21;p4"/>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22" name="Google Shape;22;p4"/>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6" name="Shape 26"/>
        <p:cNvGrpSpPr/>
        <p:nvPr/>
      </p:nvGrpSpPr>
      <p:grpSpPr>
        <a:xfrm>
          <a:off x="0" y="0"/>
          <a:ext cx="0" cy="0"/>
          <a:chOff x="0" y="0"/>
          <a:chExt cx="0" cy="0"/>
        </a:xfrm>
      </p:grpSpPr>
      <p:sp>
        <p:nvSpPr>
          <p:cNvPr id="27" name="Google Shape;27;p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highlight>
                  <a:schemeClr val="dk1"/>
                </a:highlight>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28" name="Google Shape;28;p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pic>
        <p:nvPicPr>
          <p:cNvPr descr="Celestia-R1---OverlayTitleHD.png" id="30" name="Google Shape;30;p6"/>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31" name="Google Shape;31;p6"/>
          <p:cNvSpPr txBox="1"/>
          <p:nvPr>
            <p:ph type="ctrTitle"/>
          </p:nvPr>
        </p:nvSpPr>
        <p:spPr>
          <a:xfrm>
            <a:off x="2971799" y="1473200"/>
            <a:ext cx="5398295" cy="1816098"/>
          </a:xfrm>
          <a:prstGeom prst="rect">
            <a:avLst/>
          </a:prstGeom>
          <a:noFill/>
          <a:ln>
            <a:noFill/>
          </a:ln>
        </p:spPr>
        <p:txBody>
          <a:bodyPr anchorCtr="0" anchor="b" bIns="45700" lIns="91425" spcFirstLastPara="1" rIns="91425" wrap="square" tIns="45700">
            <a:normAutofit/>
          </a:bodyPr>
          <a:lstStyle>
            <a:lvl1pPr lvl="0" algn="r">
              <a:lnSpc>
                <a:spcPct val="100000"/>
              </a:lnSpc>
              <a:spcBef>
                <a:spcPts val="0"/>
              </a:spcBef>
              <a:spcAft>
                <a:spcPts val="0"/>
              </a:spcAft>
              <a:buClr>
                <a:schemeClr val="lt1"/>
              </a:buClr>
              <a:buSzPts val="8533"/>
              <a:buFont typeface="Calibri"/>
              <a:buNone/>
              <a:defRPr sz="8533"/>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6"/>
          <p:cNvSpPr txBox="1"/>
          <p:nvPr>
            <p:ph idx="1" type="subTitle"/>
          </p:nvPr>
        </p:nvSpPr>
        <p:spPr>
          <a:xfrm>
            <a:off x="2971799" y="3289300"/>
            <a:ext cx="5398295" cy="1054100"/>
          </a:xfrm>
          <a:prstGeom prst="rect">
            <a:avLst/>
          </a:prstGeom>
          <a:noFill/>
          <a:ln>
            <a:noFill/>
          </a:ln>
        </p:spPr>
        <p:txBody>
          <a:bodyPr anchorCtr="0" anchor="t" bIns="45700" lIns="91425" spcFirstLastPara="1" rIns="91425" wrap="square" tIns="45700">
            <a:normAutofit/>
          </a:bodyPr>
          <a:lstStyle>
            <a:lvl1pPr lvl="0" algn="r">
              <a:lnSpc>
                <a:spcPct val="100000"/>
              </a:lnSpc>
              <a:spcBef>
                <a:spcPts val="0"/>
              </a:spcBef>
              <a:spcAft>
                <a:spcPts val="0"/>
              </a:spcAft>
              <a:buSzPts val="3200"/>
              <a:buNone/>
              <a:defRPr sz="3200" cap="none">
                <a:solidFill>
                  <a:schemeClr val="lt1"/>
                </a:solidFill>
              </a:defRPr>
            </a:lvl1pPr>
            <a:lvl2pPr lvl="1" algn="ctr">
              <a:lnSpc>
                <a:spcPct val="100000"/>
              </a:lnSpc>
              <a:spcBef>
                <a:spcPts val="1000"/>
              </a:spcBef>
              <a:spcAft>
                <a:spcPts val="0"/>
              </a:spcAft>
              <a:buSzPts val="1600"/>
              <a:buNone/>
              <a:defRPr>
                <a:solidFill>
                  <a:schemeClr val="lt1"/>
                </a:solidFill>
              </a:defRPr>
            </a:lvl2pPr>
            <a:lvl3pPr lvl="2" algn="ctr">
              <a:lnSpc>
                <a:spcPct val="100000"/>
              </a:lnSpc>
              <a:spcBef>
                <a:spcPts val="1000"/>
              </a:spcBef>
              <a:spcAft>
                <a:spcPts val="0"/>
              </a:spcAft>
              <a:buSzPts val="1400"/>
              <a:buNone/>
              <a:defRPr>
                <a:solidFill>
                  <a:schemeClr val="lt1"/>
                </a:solidFill>
              </a:defRPr>
            </a:lvl3pPr>
            <a:lvl4pPr lvl="3" algn="ctr">
              <a:lnSpc>
                <a:spcPct val="100000"/>
              </a:lnSpc>
              <a:spcBef>
                <a:spcPts val="1000"/>
              </a:spcBef>
              <a:spcAft>
                <a:spcPts val="0"/>
              </a:spcAft>
              <a:buSzPts val="1200"/>
              <a:buNone/>
              <a:defRPr>
                <a:solidFill>
                  <a:schemeClr val="lt1"/>
                </a:solidFill>
              </a:defRPr>
            </a:lvl4pPr>
            <a:lvl5pPr lvl="4" algn="ctr">
              <a:lnSpc>
                <a:spcPct val="100000"/>
              </a:lnSpc>
              <a:spcBef>
                <a:spcPts val="1000"/>
              </a:spcBef>
              <a:spcAft>
                <a:spcPts val="0"/>
              </a:spcAft>
              <a:buSzPts val="1200"/>
              <a:buNone/>
              <a:defRPr>
                <a:solidFill>
                  <a:schemeClr val="lt1"/>
                </a:solidFill>
              </a:defRPr>
            </a:lvl5pPr>
            <a:lvl6pPr lvl="5" algn="ctr">
              <a:lnSpc>
                <a:spcPct val="100000"/>
              </a:lnSpc>
              <a:spcBef>
                <a:spcPts val="1000"/>
              </a:spcBef>
              <a:spcAft>
                <a:spcPts val="0"/>
              </a:spcAft>
              <a:buSzPts val="1200"/>
              <a:buNone/>
              <a:defRPr>
                <a:solidFill>
                  <a:schemeClr val="lt1"/>
                </a:solidFill>
              </a:defRPr>
            </a:lvl6pPr>
            <a:lvl7pPr lvl="6" algn="ctr">
              <a:lnSpc>
                <a:spcPct val="100000"/>
              </a:lnSpc>
              <a:spcBef>
                <a:spcPts val="1000"/>
              </a:spcBef>
              <a:spcAft>
                <a:spcPts val="0"/>
              </a:spcAft>
              <a:buSzPts val="1200"/>
              <a:buNone/>
              <a:defRPr>
                <a:solidFill>
                  <a:schemeClr val="lt1"/>
                </a:solidFill>
              </a:defRPr>
            </a:lvl7pPr>
            <a:lvl8pPr lvl="7" algn="ctr">
              <a:lnSpc>
                <a:spcPct val="100000"/>
              </a:lnSpc>
              <a:spcBef>
                <a:spcPts val="1000"/>
              </a:spcBef>
              <a:spcAft>
                <a:spcPts val="0"/>
              </a:spcAft>
              <a:buSzPts val="1200"/>
              <a:buNone/>
              <a:defRPr>
                <a:solidFill>
                  <a:schemeClr val="lt1"/>
                </a:solidFill>
              </a:defRPr>
            </a:lvl8pPr>
            <a:lvl9pPr lvl="8" algn="ctr">
              <a:lnSpc>
                <a:spcPct val="100000"/>
              </a:lnSpc>
              <a:spcBef>
                <a:spcPts val="1000"/>
              </a:spcBef>
              <a:spcAft>
                <a:spcPts val="1000"/>
              </a:spcAft>
              <a:buSzPts val="1200"/>
              <a:buNone/>
              <a:defRPr>
                <a:solidFill>
                  <a:schemeClr val="lt1"/>
                </a:solidFill>
              </a:defRPr>
            </a:lvl9pPr>
          </a:lstStyle>
          <a:p/>
        </p:txBody>
      </p:sp>
      <p:sp>
        <p:nvSpPr>
          <p:cNvPr id="33" name="Google Shape;33;p6"/>
          <p:cNvSpPr txBox="1"/>
          <p:nvPr>
            <p:ph idx="10" type="dt"/>
          </p:nvPr>
        </p:nvSpPr>
        <p:spPr>
          <a:xfrm>
            <a:off x="6699419"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
          <p:cNvSpPr txBox="1"/>
          <p:nvPr>
            <p:ph idx="11" type="ftr"/>
          </p:nvPr>
        </p:nvSpPr>
        <p:spPr>
          <a:xfrm>
            <a:off x="2971799" y="4402932"/>
            <a:ext cx="3670469"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2" type="sldNum"/>
          </p:nvPr>
        </p:nvSpPr>
        <p:spPr>
          <a:xfrm>
            <a:off x="7956719"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pic>
        <p:nvPicPr>
          <p:cNvPr descr="Celestia-R1---OverlayContentHD.png" id="37" name="Google Shape;37;p7"/>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38" name="Google Shape;38;p7"/>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 type="body"/>
          </p:nvPr>
        </p:nvSpPr>
        <p:spPr>
          <a:xfrm>
            <a:off x="514351" y="1606551"/>
            <a:ext cx="7598569" cy="273685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40" name="Google Shape;40;p7"/>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pic>
        <p:nvPicPr>
          <p:cNvPr descr="Celestia-R1---OverlayContentHD.png" id="44" name="Google Shape;44;p8"/>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45" name="Google Shape;45;p8"/>
          <p:cNvSpPr txBox="1"/>
          <p:nvPr>
            <p:ph type="title"/>
          </p:nvPr>
        </p:nvSpPr>
        <p:spPr>
          <a:xfrm>
            <a:off x="514351" y="2481436"/>
            <a:ext cx="7598570" cy="110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7111"/>
              <a:buFont typeface="Calibri"/>
              <a:buNone/>
              <a:defRPr b="0" sz="711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
          <p:cNvSpPr txBox="1"/>
          <p:nvPr>
            <p:ph idx="1" type="body"/>
          </p:nvPr>
        </p:nvSpPr>
        <p:spPr>
          <a:xfrm>
            <a:off x="514349" y="3583036"/>
            <a:ext cx="7598571"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3556"/>
              <a:buNone/>
              <a:defRPr sz="3556" cap="none">
                <a:solidFill>
                  <a:schemeClr val="lt1"/>
                </a:solidFill>
              </a:defRPr>
            </a:lvl1pPr>
            <a:lvl2pPr indent="-228600" lvl="1" marL="914400" algn="l">
              <a:lnSpc>
                <a:spcPct val="100000"/>
              </a:lnSpc>
              <a:spcBef>
                <a:spcPts val="1000"/>
              </a:spcBef>
              <a:spcAft>
                <a:spcPts val="0"/>
              </a:spcAft>
              <a:buSzPts val="3200"/>
              <a:buNone/>
              <a:defRPr sz="3200">
                <a:solidFill>
                  <a:schemeClr val="lt1"/>
                </a:solidFill>
              </a:defRPr>
            </a:lvl2pPr>
            <a:lvl3pPr indent="-228600" lvl="2" marL="1371600" algn="l">
              <a:lnSpc>
                <a:spcPct val="100000"/>
              </a:lnSpc>
              <a:spcBef>
                <a:spcPts val="1000"/>
              </a:spcBef>
              <a:spcAft>
                <a:spcPts val="0"/>
              </a:spcAft>
              <a:buSzPts val="2844"/>
              <a:buNone/>
              <a:defRPr sz="2844">
                <a:solidFill>
                  <a:schemeClr val="lt1"/>
                </a:solidFill>
              </a:defRPr>
            </a:lvl3pPr>
            <a:lvl4pPr indent="-228600" lvl="3" marL="1828800" algn="l">
              <a:lnSpc>
                <a:spcPct val="100000"/>
              </a:lnSpc>
              <a:spcBef>
                <a:spcPts val="1000"/>
              </a:spcBef>
              <a:spcAft>
                <a:spcPts val="0"/>
              </a:spcAft>
              <a:buSzPts val="2489"/>
              <a:buNone/>
              <a:defRPr sz="2489">
                <a:solidFill>
                  <a:schemeClr val="lt1"/>
                </a:solidFill>
              </a:defRPr>
            </a:lvl4pPr>
            <a:lvl5pPr indent="-228600" lvl="4" marL="2286000" algn="l">
              <a:lnSpc>
                <a:spcPct val="100000"/>
              </a:lnSpc>
              <a:spcBef>
                <a:spcPts val="1000"/>
              </a:spcBef>
              <a:spcAft>
                <a:spcPts val="0"/>
              </a:spcAft>
              <a:buSzPts val="2489"/>
              <a:buNone/>
              <a:defRPr sz="2489">
                <a:solidFill>
                  <a:schemeClr val="lt1"/>
                </a:solidFill>
              </a:defRPr>
            </a:lvl5pPr>
            <a:lvl6pPr indent="-228600" lvl="5" marL="2743200" algn="l">
              <a:lnSpc>
                <a:spcPct val="100000"/>
              </a:lnSpc>
              <a:spcBef>
                <a:spcPts val="1000"/>
              </a:spcBef>
              <a:spcAft>
                <a:spcPts val="0"/>
              </a:spcAft>
              <a:buSzPts val="2489"/>
              <a:buNone/>
              <a:defRPr sz="2489">
                <a:solidFill>
                  <a:schemeClr val="lt1"/>
                </a:solidFill>
              </a:defRPr>
            </a:lvl6pPr>
            <a:lvl7pPr indent="-228600" lvl="6" marL="3200400" algn="l">
              <a:lnSpc>
                <a:spcPct val="100000"/>
              </a:lnSpc>
              <a:spcBef>
                <a:spcPts val="1000"/>
              </a:spcBef>
              <a:spcAft>
                <a:spcPts val="0"/>
              </a:spcAft>
              <a:buSzPts val="2489"/>
              <a:buNone/>
              <a:defRPr sz="2489">
                <a:solidFill>
                  <a:schemeClr val="lt1"/>
                </a:solidFill>
              </a:defRPr>
            </a:lvl7pPr>
            <a:lvl8pPr indent="-228600" lvl="7" marL="3657600" algn="l">
              <a:lnSpc>
                <a:spcPct val="100000"/>
              </a:lnSpc>
              <a:spcBef>
                <a:spcPts val="1000"/>
              </a:spcBef>
              <a:spcAft>
                <a:spcPts val="0"/>
              </a:spcAft>
              <a:buSzPts val="2489"/>
              <a:buNone/>
              <a:defRPr sz="2489">
                <a:solidFill>
                  <a:schemeClr val="lt1"/>
                </a:solidFill>
              </a:defRPr>
            </a:lvl8pPr>
            <a:lvl9pPr indent="-228600" lvl="8" marL="4114800" algn="l">
              <a:lnSpc>
                <a:spcPct val="100000"/>
              </a:lnSpc>
              <a:spcBef>
                <a:spcPts val="1000"/>
              </a:spcBef>
              <a:spcAft>
                <a:spcPts val="1000"/>
              </a:spcAft>
              <a:buSzPts val="2489"/>
              <a:buNone/>
              <a:defRPr sz="2489">
                <a:solidFill>
                  <a:schemeClr val="lt1"/>
                </a:solidFill>
              </a:defRPr>
            </a:lvl9pPr>
          </a:lstStyle>
          <a:p/>
        </p:txBody>
      </p:sp>
      <p:sp>
        <p:nvSpPr>
          <p:cNvPr id="47" name="Google Shape;47;p8"/>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pic>
        <p:nvPicPr>
          <p:cNvPr descr="Celestia-R1---OverlayContentHD.png" id="51" name="Google Shape;51;p9"/>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52" name="Google Shape;52;p9"/>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9"/>
          <p:cNvSpPr txBox="1"/>
          <p:nvPr>
            <p:ph idx="1" type="body"/>
          </p:nvPr>
        </p:nvSpPr>
        <p:spPr>
          <a:xfrm>
            <a:off x="514351" y="1606550"/>
            <a:ext cx="3746501" cy="2736851"/>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54" name="Google Shape;54;p9"/>
          <p:cNvSpPr txBox="1"/>
          <p:nvPr>
            <p:ph idx="2" type="body"/>
          </p:nvPr>
        </p:nvSpPr>
        <p:spPr>
          <a:xfrm>
            <a:off x="4366421" y="1606551"/>
            <a:ext cx="3746499" cy="2736850"/>
          </a:xfrm>
          <a:prstGeom prst="rect">
            <a:avLst/>
          </a:prstGeom>
          <a:noFill/>
          <a:ln>
            <a:noFill/>
          </a:ln>
        </p:spPr>
        <p:txBody>
          <a:bodyPr anchorCtr="0" anchor="ctr"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55" name="Google Shape;55;p9"/>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10"/>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 type="body"/>
          </p:nvPr>
        </p:nvSpPr>
        <p:spPr>
          <a:xfrm>
            <a:off x="730252" y="1663700"/>
            <a:ext cx="3531791"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0"/>
              </a:spcBef>
              <a:spcAft>
                <a:spcPts val="0"/>
              </a:spcAft>
              <a:buSzPts val="4978"/>
              <a:buNone/>
              <a:defRPr b="0" sz="4978"/>
            </a:lvl1pPr>
            <a:lvl2pPr indent="-228600" lvl="1" marL="914400" algn="l">
              <a:lnSpc>
                <a:spcPct val="100000"/>
              </a:lnSpc>
              <a:spcBef>
                <a:spcPts val="1000"/>
              </a:spcBef>
              <a:spcAft>
                <a:spcPts val="0"/>
              </a:spcAft>
              <a:buSzPts val="3556"/>
              <a:buNone/>
              <a:defRPr b="1" sz="3556"/>
            </a:lvl2pPr>
            <a:lvl3pPr indent="-228600" lvl="2" marL="1371600" algn="l">
              <a:lnSpc>
                <a:spcPct val="100000"/>
              </a:lnSpc>
              <a:spcBef>
                <a:spcPts val="1000"/>
              </a:spcBef>
              <a:spcAft>
                <a:spcPts val="0"/>
              </a:spcAft>
              <a:buSzPts val="3200"/>
              <a:buNone/>
              <a:defRPr b="1" sz="3200"/>
            </a:lvl3pPr>
            <a:lvl4pPr indent="-228600" lvl="3" marL="1828800" algn="l">
              <a:lnSpc>
                <a:spcPct val="100000"/>
              </a:lnSpc>
              <a:spcBef>
                <a:spcPts val="1000"/>
              </a:spcBef>
              <a:spcAft>
                <a:spcPts val="0"/>
              </a:spcAft>
              <a:buSzPts val="2844"/>
              <a:buNone/>
              <a:defRPr b="1" sz="2844"/>
            </a:lvl4pPr>
            <a:lvl5pPr indent="-228600" lvl="4" marL="2286000" algn="l">
              <a:lnSpc>
                <a:spcPct val="100000"/>
              </a:lnSpc>
              <a:spcBef>
                <a:spcPts val="1000"/>
              </a:spcBef>
              <a:spcAft>
                <a:spcPts val="0"/>
              </a:spcAft>
              <a:buSzPts val="2844"/>
              <a:buNone/>
              <a:defRPr b="1" sz="2844"/>
            </a:lvl5pPr>
            <a:lvl6pPr indent="-228600" lvl="5" marL="2743200" algn="l">
              <a:lnSpc>
                <a:spcPct val="100000"/>
              </a:lnSpc>
              <a:spcBef>
                <a:spcPts val="1000"/>
              </a:spcBef>
              <a:spcAft>
                <a:spcPts val="0"/>
              </a:spcAft>
              <a:buSzPts val="2844"/>
              <a:buNone/>
              <a:defRPr b="1" sz="2844"/>
            </a:lvl6pPr>
            <a:lvl7pPr indent="-228600" lvl="6" marL="3200400" algn="l">
              <a:lnSpc>
                <a:spcPct val="100000"/>
              </a:lnSpc>
              <a:spcBef>
                <a:spcPts val="1000"/>
              </a:spcBef>
              <a:spcAft>
                <a:spcPts val="0"/>
              </a:spcAft>
              <a:buSzPts val="2844"/>
              <a:buNone/>
              <a:defRPr b="1" sz="2844"/>
            </a:lvl7pPr>
            <a:lvl8pPr indent="-228600" lvl="7" marL="3657600" algn="l">
              <a:lnSpc>
                <a:spcPct val="100000"/>
              </a:lnSpc>
              <a:spcBef>
                <a:spcPts val="1000"/>
              </a:spcBef>
              <a:spcAft>
                <a:spcPts val="0"/>
              </a:spcAft>
              <a:buSzPts val="2844"/>
              <a:buNone/>
              <a:defRPr b="1" sz="2844"/>
            </a:lvl8pPr>
            <a:lvl9pPr indent="-228600" lvl="8" marL="4114800" algn="l">
              <a:lnSpc>
                <a:spcPct val="100000"/>
              </a:lnSpc>
              <a:spcBef>
                <a:spcPts val="1000"/>
              </a:spcBef>
              <a:spcAft>
                <a:spcPts val="1000"/>
              </a:spcAft>
              <a:buSzPts val="2844"/>
              <a:buNone/>
              <a:defRPr b="1" sz="2844"/>
            </a:lvl9pPr>
          </a:lstStyle>
          <a:p/>
        </p:txBody>
      </p:sp>
      <p:sp>
        <p:nvSpPr>
          <p:cNvPr id="61" name="Google Shape;61;p10"/>
          <p:cNvSpPr txBox="1"/>
          <p:nvPr>
            <p:ph idx="2" type="body"/>
          </p:nvPr>
        </p:nvSpPr>
        <p:spPr>
          <a:xfrm>
            <a:off x="514351" y="2152651"/>
            <a:ext cx="3747692" cy="219074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62" name="Google Shape;62;p10"/>
          <p:cNvSpPr txBox="1"/>
          <p:nvPr>
            <p:ph idx="3" type="body"/>
          </p:nvPr>
        </p:nvSpPr>
        <p:spPr>
          <a:xfrm>
            <a:off x="4572003" y="1670050"/>
            <a:ext cx="3542110"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0"/>
              </a:spcBef>
              <a:spcAft>
                <a:spcPts val="0"/>
              </a:spcAft>
              <a:buSzPts val="4978"/>
              <a:buNone/>
              <a:defRPr b="0" sz="4978"/>
            </a:lvl1pPr>
            <a:lvl2pPr indent="-228600" lvl="1" marL="914400" algn="l">
              <a:lnSpc>
                <a:spcPct val="100000"/>
              </a:lnSpc>
              <a:spcBef>
                <a:spcPts val="1000"/>
              </a:spcBef>
              <a:spcAft>
                <a:spcPts val="0"/>
              </a:spcAft>
              <a:buSzPts val="3556"/>
              <a:buNone/>
              <a:defRPr b="1" sz="3556"/>
            </a:lvl2pPr>
            <a:lvl3pPr indent="-228600" lvl="2" marL="1371600" algn="l">
              <a:lnSpc>
                <a:spcPct val="100000"/>
              </a:lnSpc>
              <a:spcBef>
                <a:spcPts val="1000"/>
              </a:spcBef>
              <a:spcAft>
                <a:spcPts val="0"/>
              </a:spcAft>
              <a:buSzPts val="3200"/>
              <a:buNone/>
              <a:defRPr b="1" sz="3200"/>
            </a:lvl3pPr>
            <a:lvl4pPr indent="-228600" lvl="3" marL="1828800" algn="l">
              <a:lnSpc>
                <a:spcPct val="100000"/>
              </a:lnSpc>
              <a:spcBef>
                <a:spcPts val="1000"/>
              </a:spcBef>
              <a:spcAft>
                <a:spcPts val="0"/>
              </a:spcAft>
              <a:buSzPts val="2844"/>
              <a:buNone/>
              <a:defRPr b="1" sz="2844"/>
            </a:lvl4pPr>
            <a:lvl5pPr indent="-228600" lvl="4" marL="2286000" algn="l">
              <a:lnSpc>
                <a:spcPct val="100000"/>
              </a:lnSpc>
              <a:spcBef>
                <a:spcPts val="1000"/>
              </a:spcBef>
              <a:spcAft>
                <a:spcPts val="0"/>
              </a:spcAft>
              <a:buSzPts val="2844"/>
              <a:buNone/>
              <a:defRPr b="1" sz="2844"/>
            </a:lvl5pPr>
            <a:lvl6pPr indent="-228600" lvl="5" marL="2743200" algn="l">
              <a:lnSpc>
                <a:spcPct val="100000"/>
              </a:lnSpc>
              <a:spcBef>
                <a:spcPts val="1000"/>
              </a:spcBef>
              <a:spcAft>
                <a:spcPts val="0"/>
              </a:spcAft>
              <a:buSzPts val="2844"/>
              <a:buNone/>
              <a:defRPr b="1" sz="2844"/>
            </a:lvl6pPr>
            <a:lvl7pPr indent="-228600" lvl="6" marL="3200400" algn="l">
              <a:lnSpc>
                <a:spcPct val="100000"/>
              </a:lnSpc>
              <a:spcBef>
                <a:spcPts val="1000"/>
              </a:spcBef>
              <a:spcAft>
                <a:spcPts val="0"/>
              </a:spcAft>
              <a:buSzPts val="2844"/>
              <a:buNone/>
              <a:defRPr b="1" sz="2844"/>
            </a:lvl7pPr>
            <a:lvl8pPr indent="-228600" lvl="7" marL="3657600" algn="l">
              <a:lnSpc>
                <a:spcPct val="100000"/>
              </a:lnSpc>
              <a:spcBef>
                <a:spcPts val="1000"/>
              </a:spcBef>
              <a:spcAft>
                <a:spcPts val="0"/>
              </a:spcAft>
              <a:buSzPts val="2844"/>
              <a:buNone/>
              <a:defRPr b="1" sz="2844"/>
            </a:lvl8pPr>
            <a:lvl9pPr indent="-228600" lvl="8" marL="4114800" algn="l">
              <a:lnSpc>
                <a:spcPct val="100000"/>
              </a:lnSpc>
              <a:spcBef>
                <a:spcPts val="1000"/>
              </a:spcBef>
              <a:spcAft>
                <a:spcPts val="1000"/>
              </a:spcAft>
              <a:buSzPts val="2844"/>
              <a:buNone/>
              <a:defRPr b="1" sz="2844"/>
            </a:lvl9pPr>
          </a:lstStyle>
          <a:p/>
        </p:txBody>
      </p:sp>
      <p:sp>
        <p:nvSpPr>
          <p:cNvPr id="63" name="Google Shape;63;p10"/>
          <p:cNvSpPr txBox="1"/>
          <p:nvPr>
            <p:ph idx="4" type="body"/>
          </p:nvPr>
        </p:nvSpPr>
        <p:spPr>
          <a:xfrm>
            <a:off x="4367612" y="2152651"/>
            <a:ext cx="3746501" cy="219074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64" name="Google Shape;64;p10"/>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4351" y="457201"/>
            <a:ext cx="7598569" cy="10922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7" name="Google Shape;7;p1"/>
          <p:cNvSpPr txBox="1"/>
          <p:nvPr>
            <p:ph idx="1" type="body"/>
          </p:nvPr>
        </p:nvSpPr>
        <p:spPr>
          <a:xfrm>
            <a:off x="514351" y="1606551"/>
            <a:ext cx="7598569" cy="2736850"/>
          </a:xfrm>
          <a:prstGeom prst="rect">
            <a:avLst/>
          </a:prstGeom>
          <a:noFill/>
          <a:ln>
            <a:noFill/>
          </a:ln>
        </p:spPr>
        <p:txBody>
          <a:bodyPr anchorCtr="0" anchor="ctr" bIns="45700" lIns="91425" spcFirstLastPara="1" rIns="91425" wrap="square" tIns="45700">
            <a:normAutofit/>
          </a:bodyPr>
          <a:lstStyle>
            <a:lvl1pPr indent="-342900" lvl="0" marL="457200" marR="0" rtl="0" algn="l">
              <a:lnSpc>
                <a:spcPct val="100000"/>
              </a:lnSpc>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lnSpc>
                <a:spcPct val="100000"/>
              </a:lnSpc>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lnSpc>
                <a:spcPct val="100000"/>
              </a:lnSpc>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lnSpc>
                <a:spcPct val="100000"/>
              </a:lnSpc>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lnSpc>
                <a:spcPct val="100000"/>
              </a:lnSpc>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8" name="Google Shape;8;p1"/>
          <p:cNvSpPr txBox="1"/>
          <p:nvPr>
            <p:ph idx="10" type="dt"/>
          </p:nvPr>
        </p:nvSpPr>
        <p:spPr>
          <a:xfrm>
            <a:off x="6442245" y="4402932"/>
            <a:ext cx="1200150" cy="283369"/>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778"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1" type="ftr"/>
          </p:nvPr>
        </p:nvSpPr>
        <p:spPr>
          <a:xfrm>
            <a:off x="514351" y="4402932"/>
            <a:ext cx="5870744" cy="283369"/>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778"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
          <p:cNvSpPr txBox="1"/>
          <p:nvPr>
            <p:ph idx="12" type="sldNum"/>
          </p:nvPr>
        </p:nvSpPr>
        <p:spPr>
          <a:xfrm>
            <a:off x="7699546" y="4402932"/>
            <a:ext cx="413375" cy="283369"/>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778"/>
              <a:buFont typeface="Arial"/>
              <a:buNone/>
              <a:defRPr b="0" i="0" sz="1778"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Logo&#10;&#10;Description automatically generated" id="155" name="Google Shape;155;p22"/>
          <p:cNvPicPr preferRelativeResize="0"/>
          <p:nvPr/>
        </p:nvPicPr>
        <p:blipFill rotWithShape="1">
          <a:blip r:embed="rId3">
            <a:alphaModFix/>
          </a:blip>
          <a:srcRect b="0" l="0" r="0" t="0"/>
          <a:stretch/>
        </p:blipFill>
        <p:spPr>
          <a:xfrm>
            <a:off x="4133021" y="128380"/>
            <a:ext cx="886240" cy="894522"/>
          </a:xfrm>
          <a:prstGeom prst="rect">
            <a:avLst/>
          </a:prstGeom>
          <a:noFill/>
          <a:ln>
            <a:noFill/>
          </a:ln>
        </p:spPr>
      </p:pic>
      <p:sp>
        <p:nvSpPr>
          <p:cNvPr id="156" name="Google Shape;156;p22"/>
          <p:cNvSpPr txBox="1"/>
          <p:nvPr/>
        </p:nvSpPr>
        <p:spPr>
          <a:xfrm>
            <a:off x="2272748" y="1026215"/>
            <a:ext cx="4598504"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National Institute of Technology Patna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Department of Computer Science and Engineering </a:t>
            </a:r>
            <a:endParaRPr b="0" i="0" sz="1400" u="none" cap="none" strike="noStrike">
              <a:solidFill>
                <a:srgbClr val="000000"/>
              </a:solidFill>
              <a:latin typeface="Arial"/>
              <a:ea typeface="Arial"/>
              <a:cs typeface="Arial"/>
              <a:sym typeface="Arial"/>
            </a:endParaRPr>
          </a:p>
        </p:txBody>
      </p:sp>
      <p:sp>
        <p:nvSpPr>
          <p:cNvPr id="157" name="Google Shape;157;p22"/>
          <p:cNvSpPr txBox="1"/>
          <p:nvPr/>
        </p:nvSpPr>
        <p:spPr>
          <a:xfrm>
            <a:off x="3573117" y="1821346"/>
            <a:ext cx="1997766"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MINOR PROJECT​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on​</a:t>
            </a:r>
            <a:endParaRPr b="0" i="0" sz="1400" u="none" cap="none" strike="noStrike">
              <a:solidFill>
                <a:srgbClr val="000000"/>
              </a:solidFill>
              <a:latin typeface="Arial"/>
              <a:ea typeface="Arial"/>
              <a:cs typeface="Arial"/>
              <a:sym typeface="Arial"/>
            </a:endParaRPr>
          </a:p>
        </p:txBody>
      </p:sp>
      <p:sp>
        <p:nvSpPr>
          <p:cNvPr id="158" name="Google Shape;158;p22"/>
          <p:cNvSpPr txBox="1"/>
          <p:nvPr/>
        </p:nvSpPr>
        <p:spPr>
          <a:xfrm>
            <a:off x="334617" y="2210628"/>
            <a:ext cx="8466482" cy="19697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92E3E1"/>
                </a:solidFill>
                <a:latin typeface="Malgun Gothic"/>
                <a:ea typeface="Malgun Gothic"/>
                <a:cs typeface="Malgun Gothic"/>
                <a:sym typeface="Malgun Gothic"/>
              </a:rPr>
              <a:t>DIABETIC RETINOPATHY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92E3E1"/>
                </a:solidFill>
                <a:latin typeface="Malgun Gothic"/>
                <a:ea typeface="Malgun Gothic"/>
                <a:cs typeface="Malgun Gothic"/>
                <a:sym typeface="Malgun Gothic"/>
              </a:rPr>
              <a:t> DETECTION</a:t>
            </a:r>
            <a:r>
              <a:rPr b="0" i="0" lang="en-US" sz="5400" u="none" cap="none" strike="noStrike">
                <a:solidFill>
                  <a:srgbClr val="000000"/>
                </a:solidFill>
                <a:latin typeface="Malgun Gothic"/>
                <a:ea typeface="Malgun Gothic"/>
                <a:cs typeface="Malgun Gothic"/>
                <a:sym typeface="Malgun Gothic"/>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(Jan-Jun, 2021)</a:t>
            </a:r>
            <a:endParaRPr b="0" i="0" sz="1400" u="none" cap="none" strike="noStrike">
              <a:solidFill>
                <a:srgbClr val="000000"/>
              </a:solidFill>
              <a:latin typeface="Arial"/>
              <a:ea typeface="Arial"/>
              <a:cs typeface="Arial"/>
              <a:sym typeface="Arial"/>
            </a:endParaRPr>
          </a:p>
        </p:txBody>
      </p:sp>
      <p:sp>
        <p:nvSpPr>
          <p:cNvPr id="159" name="Google Shape;159;p22"/>
          <p:cNvSpPr txBox="1"/>
          <p:nvPr/>
        </p:nvSpPr>
        <p:spPr>
          <a:xfrm>
            <a:off x="3313" y="4115628"/>
            <a:ext cx="2743200"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B0F0"/>
                </a:solidFill>
                <a:latin typeface="Lucida Sans"/>
                <a:ea typeface="Lucida Sans"/>
                <a:cs typeface="Lucida Sans"/>
                <a:sym typeface="Lucida Sans"/>
              </a:rPr>
              <a:t>Presented by</a:t>
            </a:r>
            <a:r>
              <a:rPr b="0" i="0" lang="en-US" sz="1400" u="none" cap="none" strike="noStrike">
                <a:solidFill>
                  <a:srgbClr val="00B0F0"/>
                </a:solidFill>
                <a:latin typeface="Lucida Sans"/>
                <a:ea typeface="Lucida Sans"/>
                <a:cs typeface="Lucida Sans"/>
                <a:sym typeface="Lucida Sans"/>
              </a:rPr>
              <a:t>:</a:t>
            </a:r>
            <a:r>
              <a:rPr b="0" i="0" lang="en-US" sz="1400" u="none" cap="none" strike="noStrike">
                <a:solidFill>
                  <a:srgbClr val="0070C0"/>
                </a:solidFill>
                <a:latin typeface="Lucida Sans"/>
                <a:ea typeface="Lucida Sans"/>
                <a:cs typeface="Lucida Sans"/>
                <a:sym typeface="Lucida Sans"/>
              </a:rPr>
              <a:t>​</a:t>
            </a:r>
            <a:r>
              <a:rPr b="0" i="0" lang="en-US" sz="1400" u="none" cap="none" strike="noStrike">
                <a:solidFill>
                  <a:srgbClr val="FFFFFF"/>
                </a:solidFill>
                <a:latin typeface="Lucida Sans"/>
                <a:ea typeface="Lucida Sans"/>
                <a:cs typeface="Lucida Sans"/>
                <a:sym typeface="Lucida Sans"/>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Lucida Sans"/>
                <a:ea typeface="Lucida Sans"/>
                <a:cs typeface="Lucida Sans"/>
                <a:sym typeface="Lucida Sans"/>
              </a:rPr>
              <a:t>RIYA KUMARI (1806007)​​</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Lucida Sans"/>
                <a:ea typeface="Lucida Sans"/>
                <a:cs typeface="Lucida Sans"/>
                <a:sym typeface="Lucida Sans"/>
              </a:rPr>
              <a:t> ARUNIKA SHEETAL(1806021)​​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Lucida Sans"/>
                <a:ea typeface="Lucida Sans"/>
                <a:cs typeface="Lucida Sans"/>
                <a:sym typeface="Lucida Sans"/>
              </a:rPr>
              <a:t>BABITA KUMARI(1806029)</a:t>
            </a:r>
            <a:endParaRPr b="0" i="0" sz="1400" u="none" cap="none" strike="noStrike">
              <a:solidFill>
                <a:srgbClr val="000000"/>
              </a:solidFill>
              <a:latin typeface="Arial"/>
              <a:ea typeface="Arial"/>
              <a:cs typeface="Arial"/>
              <a:sym typeface="Arial"/>
            </a:endParaRPr>
          </a:p>
        </p:txBody>
      </p:sp>
      <p:sp>
        <p:nvSpPr>
          <p:cNvPr id="160" name="Google Shape;160;p22"/>
          <p:cNvSpPr txBox="1"/>
          <p:nvPr/>
        </p:nvSpPr>
        <p:spPr>
          <a:xfrm>
            <a:off x="6397487" y="4115628"/>
            <a:ext cx="2743200"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B0F0"/>
                </a:solidFill>
                <a:latin typeface="Lucida Sans"/>
                <a:ea typeface="Lucida Sans"/>
                <a:cs typeface="Lucida Sans"/>
                <a:sym typeface="Lucida Sans"/>
              </a:rPr>
              <a:t>Under the Supervision of</a:t>
            </a:r>
            <a:r>
              <a:rPr b="0" i="0" lang="en-US" sz="1400" u="none" cap="none" strike="noStrike">
                <a:solidFill>
                  <a:srgbClr val="00B0F0"/>
                </a:solidFill>
                <a:latin typeface="Lucida Sans"/>
                <a:ea typeface="Lucida Sans"/>
                <a:cs typeface="Lucida Sans"/>
                <a:sym typeface="Lucida Sans"/>
              </a:rPr>
              <a:t>:​</a:t>
            </a:r>
            <a:r>
              <a:rPr b="0" i="0" lang="en-US" sz="1400" u="none" cap="none" strike="noStrike">
                <a:solidFill>
                  <a:srgbClr val="FFFFFF"/>
                </a:solidFill>
                <a:latin typeface="Lucida Sans"/>
                <a:ea typeface="Lucida Sans"/>
                <a:cs typeface="Lucida Sans"/>
                <a:sym typeface="Lucida Sans"/>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Lucida Sans"/>
                <a:ea typeface="Lucida Sans"/>
                <a:cs typeface="Lucida Sans"/>
                <a:sym typeface="Lucida Sans"/>
              </a:rPr>
              <a:t>Dr. RAJIB GHOSH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Lucida Sans"/>
                <a:ea typeface="Lucida Sans"/>
                <a:cs typeface="Lucida Sans"/>
                <a:sym typeface="Lucida Sans"/>
              </a:rPr>
              <a:t>(</a:t>
            </a:r>
            <a:r>
              <a:rPr b="0" i="0" lang="en-US" sz="1400" u="none" cap="none" strike="noStrike">
                <a:solidFill>
                  <a:schemeClr val="lt1"/>
                </a:solidFill>
                <a:latin typeface="Arial"/>
                <a:ea typeface="Arial"/>
                <a:cs typeface="Arial"/>
                <a:sym typeface="Arial"/>
              </a:rPr>
              <a:t>Assistant Professor Grade-I</a:t>
            </a:r>
            <a:r>
              <a:rPr b="0" i="0" lang="en-US" sz="1400" u="none" cap="none" strike="noStrike">
                <a:solidFill>
                  <a:schemeClr val="lt1"/>
                </a:solidFill>
                <a:latin typeface="Lucida Sans"/>
                <a:ea typeface="Lucida Sans"/>
                <a:cs typeface="Lucida Sans"/>
                <a:sym typeface="Lucida San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1"/>
          <p:cNvPicPr preferRelativeResize="0"/>
          <p:nvPr/>
        </p:nvPicPr>
        <p:blipFill rotWithShape="1">
          <a:blip r:embed="rId3">
            <a:alphaModFix/>
          </a:blip>
          <a:srcRect b="0" l="0" r="0" t="0"/>
          <a:stretch/>
        </p:blipFill>
        <p:spPr>
          <a:xfrm>
            <a:off x="0" y="0"/>
            <a:ext cx="9141618" cy="5142160"/>
          </a:xfrm>
          <a:prstGeom prst="rect">
            <a:avLst/>
          </a:prstGeom>
          <a:noFill/>
          <a:ln>
            <a:noFill/>
          </a:ln>
        </p:spPr>
      </p:pic>
      <p:sp>
        <p:nvSpPr>
          <p:cNvPr id="241" name="Google Shape;241;p31"/>
          <p:cNvSpPr txBox="1"/>
          <p:nvPr>
            <p:ph type="title"/>
          </p:nvPr>
        </p:nvSpPr>
        <p:spPr>
          <a:xfrm>
            <a:off x="482598" y="479322"/>
            <a:ext cx="3592258" cy="2809976"/>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rgbClr val="91E3E1"/>
              </a:buClr>
              <a:buSzPts val="4800"/>
              <a:buFont typeface="Calibri"/>
              <a:buNone/>
            </a:pPr>
            <a:r>
              <a:rPr b="1" lang="en-US" sz="4800">
                <a:solidFill>
                  <a:srgbClr val="91E3E1"/>
                </a:solidFill>
              </a:rPr>
              <a:t>AFTER </a:t>
            </a:r>
            <a:endParaRPr b="1" sz="4800">
              <a:solidFill>
                <a:srgbClr val="91E3E1"/>
              </a:solidFill>
            </a:endParaRPr>
          </a:p>
          <a:p>
            <a:pPr indent="0" lvl="0" marL="0" rtl="0" algn="r">
              <a:lnSpc>
                <a:spcPct val="100000"/>
              </a:lnSpc>
              <a:spcBef>
                <a:spcPts val="0"/>
              </a:spcBef>
              <a:spcAft>
                <a:spcPts val="0"/>
              </a:spcAft>
              <a:buClr>
                <a:srgbClr val="91E3E1"/>
              </a:buClr>
              <a:buSzPts val="4800"/>
              <a:buFont typeface="Calibri"/>
              <a:buNone/>
            </a:pPr>
            <a:r>
              <a:rPr b="1" lang="en-US" sz="4800">
                <a:solidFill>
                  <a:srgbClr val="91E3E1"/>
                </a:solidFill>
              </a:rPr>
              <a:t>IMAGE PRE PROCESSING</a:t>
            </a:r>
            <a:endParaRPr/>
          </a:p>
        </p:txBody>
      </p:sp>
      <p:pic>
        <p:nvPicPr>
          <p:cNvPr descr="Diagram&#10;&#10;Description automatically generated" id="242" name="Google Shape;242;p31"/>
          <p:cNvPicPr preferRelativeResize="0"/>
          <p:nvPr/>
        </p:nvPicPr>
        <p:blipFill rotWithShape="1">
          <a:blip r:embed="rId4">
            <a:alphaModFix/>
          </a:blip>
          <a:srcRect b="0" l="0" r="0" t="0"/>
          <a:stretch/>
        </p:blipFill>
        <p:spPr>
          <a:xfrm>
            <a:off x="4371507" y="380625"/>
            <a:ext cx="4289060" cy="43916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2444335" y="194873"/>
            <a:ext cx="4253889" cy="1092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91E3E1"/>
              </a:buClr>
              <a:buSzPts val="3600"/>
              <a:buFont typeface="Calibri"/>
              <a:buNone/>
            </a:pPr>
            <a:r>
              <a:rPr b="1" lang="en-US">
                <a:solidFill>
                  <a:srgbClr val="91E3E1"/>
                </a:solidFill>
              </a:rPr>
              <a:t>CNN ARCHITECTURE</a:t>
            </a:r>
            <a:endParaRPr b="1">
              <a:solidFill>
                <a:srgbClr val="91E3E1"/>
              </a:solidFill>
            </a:endParaRPr>
          </a:p>
        </p:txBody>
      </p:sp>
      <p:pic>
        <p:nvPicPr>
          <p:cNvPr descr="Diagram&#10;&#10;Description automatically generated" id="248" name="Google Shape;248;p32"/>
          <p:cNvPicPr preferRelativeResize="0"/>
          <p:nvPr/>
        </p:nvPicPr>
        <p:blipFill rotWithShape="1">
          <a:blip r:embed="rId3">
            <a:alphaModFix/>
          </a:blip>
          <a:srcRect b="0" l="0" r="0" t="0"/>
          <a:stretch/>
        </p:blipFill>
        <p:spPr>
          <a:xfrm>
            <a:off x="755129" y="1385847"/>
            <a:ext cx="7643109" cy="30182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3"/>
          <p:cNvPicPr preferRelativeResize="0"/>
          <p:nvPr/>
        </p:nvPicPr>
        <p:blipFill rotWithShape="1">
          <a:blip r:embed="rId3">
            <a:alphaModFix/>
          </a:blip>
          <a:srcRect b="0" l="0" r="0" t="0"/>
          <a:stretch/>
        </p:blipFill>
        <p:spPr>
          <a:xfrm>
            <a:off x="0" y="0"/>
            <a:ext cx="9141618" cy="5142160"/>
          </a:xfrm>
          <a:prstGeom prst="rect">
            <a:avLst/>
          </a:prstGeom>
          <a:noFill/>
          <a:ln>
            <a:noFill/>
          </a:ln>
        </p:spPr>
      </p:pic>
      <p:sp>
        <p:nvSpPr>
          <p:cNvPr id="254" name="Google Shape;254;p33"/>
          <p:cNvSpPr txBox="1"/>
          <p:nvPr>
            <p:ph type="title"/>
          </p:nvPr>
        </p:nvSpPr>
        <p:spPr>
          <a:xfrm>
            <a:off x="2798253" y="1510"/>
            <a:ext cx="2720850" cy="879993"/>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rgbClr val="91E3E1"/>
              </a:buClr>
              <a:buSzPts val="3600"/>
              <a:buFont typeface="Calibri"/>
              <a:buNone/>
            </a:pPr>
            <a:r>
              <a:rPr b="1" lang="en-US">
                <a:solidFill>
                  <a:srgbClr val="91E3E1"/>
                </a:solidFill>
              </a:rPr>
              <a:t>MODEL </a:t>
            </a:r>
            <a:endParaRPr>
              <a:solidFill>
                <a:srgbClr val="91E3E1"/>
              </a:solidFill>
            </a:endParaRPr>
          </a:p>
        </p:txBody>
      </p:sp>
      <p:sp>
        <p:nvSpPr>
          <p:cNvPr id="255" name="Google Shape;255;p33"/>
          <p:cNvSpPr txBox="1"/>
          <p:nvPr/>
        </p:nvSpPr>
        <p:spPr>
          <a:xfrm>
            <a:off x="798444" y="1059346"/>
            <a:ext cx="46980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No. Of </a:t>
            </a:r>
            <a:r>
              <a:rPr lang="en-US" sz="1800">
                <a:solidFill>
                  <a:schemeClr val="lt1"/>
                </a:solidFill>
              </a:rPr>
              <a:t>CNN</a:t>
            </a:r>
            <a:r>
              <a:rPr b="0" i="0" lang="en-US" sz="1800" u="none" cap="none" strike="noStrike">
                <a:solidFill>
                  <a:schemeClr val="lt1"/>
                </a:solidFill>
                <a:latin typeface="Arial"/>
                <a:ea typeface="Arial"/>
                <a:cs typeface="Arial"/>
                <a:sym typeface="Arial"/>
              </a:rPr>
              <a:t> layers = 4 (16, 32, 32, 32)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No. Of max pooling layers = 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No. Of dense layers = 2 (size:128, 64)</a:t>
            </a:r>
            <a:endParaRPr b="0" i="0" sz="1800" u="none" cap="none" strike="noStrike">
              <a:solidFill>
                <a:schemeClr val="lt1"/>
              </a:solidFill>
              <a:latin typeface="Arial"/>
              <a:ea typeface="Arial"/>
              <a:cs typeface="Arial"/>
              <a:sym typeface="Arial"/>
            </a:endParaRPr>
          </a:p>
        </p:txBody>
      </p:sp>
      <p:sp>
        <p:nvSpPr>
          <p:cNvPr id="256" name="Google Shape;256;p33"/>
          <p:cNvSpPr txBox="1"/>
          <p:nvPr/>
        </p:nvSpPr>
        <p:spPr>
          <a:xfrm>
            <a:off x="800515" y="1980786"/>
            <a:ext cx="7837004" cy="28315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 Firstly, A </a:t>
            </a:r>
            <a:r>
              <a:rPr b="1" i="0" lang="en-US" sz="1800" u="none" cap="none" strike="noStrike">
                <a:solidFill>
                  <a:schemeClr val="lt1"/>
                </a:solidFill>
                <a:latin typeface="Arial"/>
                <a:ea typeface="Arial"/>
                <a:cs typeface="Arial"/>
                <a:sym typeface="Arial"/>
              </a:rPr>
              <a:t>convolutional 2D layer</a:t>
            </a:r>
            <a:r>
              <a:rPr b="0" i="0" lang="en-US" sz="1800" u="none" cap="none" strike="noStrike">
                <a:solidFill>
                  <a:schemeClr val="lt1"/>
                </a:solidFill>
                <a:latin typeface="Arial"/>
                <a:ea typeface="Arial"/>
                <a:cs typeface="Arial"/>
                <a:sym typeface="Arial"/>
              </a:rPr>
              <a:t> with 16 layers, and the input size is 224*224*3 is added.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 A </a:t>
            </a:r>
            <a:r>
              <a:rPr b="1" i="0" lang="en-US" sz="1800" u="none" cap="none" strike="noStrike">
                <a:solidFill>
                  <a:schemeClr val="lt1"/>
                </a:solidFill>
                <a:latin typeface="Arial"/>
                <a:ea typeface="Arial"/>
                <a:cs typeface="Arial"/>
                <a:sym typeface="Arial"/>
              </a:rPr>
              <a:t>convolution</a:t>
            </a:r>
            <a:r>
              <a:rPr b="0" i="0" lang="en-US" sz="1800" u="none" cap="none" strike="noStrike">
                <a:solidFill>
                  <a:schemeClr val="lt1"/>
                </a:solidFill>
                <a:latin typeface="Arial"/>
                <a:ea typeface="Arial"/>
                <a:cs typeface="Arial"/>
                <a:sym typeface="Arial"/>
              </a:rPr>
              <a:t> is a linear operation that involves the multiplication of a set of weights with the input. The multiplication is performed between an array of input data and a two-dimensional array of weights, called a filter or a kernel. The filter is smaller than the input data and the type of multiplication applied between a filter-sized patch of the input and the filter is a dot product. The output of one time multiplication is a single value.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57" name="Google Shape;257;p33"/>
          <p:cNvSpPr txBox="1"/>
          <p:nvPr/>
        </p:nvSpPr>
        <p:spPr>
          <a:xfrm>
            <a:off x="866775" y="945460"/>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54"/>
                                        </p:tgtEl>
                                        <p:attrNameLst>
                                          <p:attrName>style.visibility</p:attrName>
                                        </p:attrNameLst>
                                      </p:cBhvr>
                                      <p:to>
                                        <p:strVal val="visible"/>
                                      </p:to>
                                    </p:set>
                                    <p:animEffect filter="fade" transition="in">
                                      <p:cBhvr>
                                        <p:cTn dur="7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txBox="1"/>
          <p:nvPr/>
        </p:nvSpPr>
        <p:spPr>
          <a:xfrm>
            <a:off x="346439" y="1518270"/>
            <a:ext cx="7743823"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3" name="Google Shape;263;p34"/>
          <p:cNvSpPr txBox="1"/>
          <p:nvPr/>
        </p:nvSpPr>
        <p:spPr>
          <a:xfrm>
            <a:off x="489314" y="1661145"/>
            <a:ext cx="7743823"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 name="Google Shape;264;p34"/>
          <p:cNvSpPr txBox="1"/>
          <p:nvPr/>
        </p:nvSpPr>
        <p:spPr>
          <a:xfrm>
            <a:off x="4036943" y="2301737"/>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4"/>
          <p:cNvSpPr txBox="1"/>
          <p:nvPr/>
        </p:nvSpPr>
        <p:spPr>
          <a:xfrm>
            <a:off x="723900" y="802585"/>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4"/>
          <p:cNvSpPr txBox="1"/>
          <p:nvPr/>
        </p:nvSpPr>
        <p:spPr>
          <a:xfrm>
            <a:off x="489612" y="642839"/>
            <a:ext cx="8119500" cy="397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The activation function here is LeakyReLU(alpha=0.1).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After that, we’ve added a max </a:t>
            </a:r>
            <a:r>
              <a:rPr lang="en-US" sz="1800">
                <a:solidFill>
                  <a:schemeClr val="lt1"/>
                </a:solidFill>
              </a:rPr>
              <a:t>pooling</a:t>
            </a:r>
            <a:r>
              <a:rPr b="0" i="0" lang="en-US" sz="1800" u="none" cap="none" strike="noStrike">
                <a:solidFill>
                  <a:schemeClr val="lt1"/>
                </a:solidFill>
                <a:latin typeface="Arial"/>
                <a:ea typeface="Arial"/>
                <a:cs typeface="Arial"/>
                <a:sym typeface="Arial"/>
              </a:rPr>
              <a:t> layer that halves the image dimension, so that after this layer, the output is 112*112*3.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Max pooling</a:t>
            </a:r>
            <a:r>
              <a:rPr b="0" i="0" lang="en-US" sz="1800" u="none" cap="none" strike="noStrike">
                <a:solidFill>
                  <a:schemeClr val="lt1"/>
                </a:solidFill>
                <a:latin typeface="Arial"/>
                <a:ea typeface="Arial"/>
                <a:cs typeface="Arial"/>
                <a:sym typeface="Arial"/>
              </a:rPr>
              <a:t> selects the brighter pixels from the image. It is useful when the background of the image is dark and we are interested in only the lighter pixels of the image.</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Then we’ve added 3 more of these layers together, with different filters in CNN.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Finally, the CNN layer is </a:t>
            </a:r>
            <a:r>
              <a:rPr lang="en-US" sz="1800">
                <a:solidFill>
                  <a:schemeClr val="lt1"/>
                </a:solidFill>
              </a:rPr>
              <a:t>flattened</a:t>
            </a:r>
            <a:r>
              <a:rPr b="0" i="0" lang="en-US" sz="1800" u="none" cap="none" strike="noStrike">
                <a:solidFill>
                  <a:schemeClr val="lt1"/>
                </a:solidFill>
                <a:latin typeface="Arial"/>
                <a:ea typeface="Arial"/>
                <a:cs typeface="Arial"/>
                <a:sym typeface="Arial"/>
              </a:rPr>
              <a:t> and sent to the </a:t>
            </a:r>
            <a:r>
              <a:rPr b="1" i="0" lang="en-US" sz="1800" u="none" cap="none" strike="noStrike">
                <a:solidFill>
                  <a:schemeClr val="lt1"/>
                </a:solidFill>
                <a:latin typeface="Arial"/>
                <a:ea typeface="Arial"/>
                <a:cs typeface="Arial"/>
                <a:sym typeface="Arial"/>
              </a:rPr>
              <a:t>output layer</a:t>
            </a:r>
            <a:r>
              <a:rPr b="0" i="0" lang="en-US" sz="1800" u="none" cap="none" strike="noStrike">
                <a:solidFill>
                  <a:schemeClr val="lt1"/>
                </a:solidFill>
                <a:latin typeface="Arial"/>
                <a:ea typeface="Arial"/>
                <a:cs typeface="Arial"/>
                <a:sym typeface="Arial"/>
              </a:rPr>
              <a:t> </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The activation function here is softmax activation function.</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5"/>
          <p:cNvPicPr preferRelativeResize="0"/>
          <p:nvPr/>
        </p:nvPicPr>
        <p:blipFill rotWithShape="1">
          <a:blip r:embed="rId3">
            <a:alphaModFix/>
          </a:blip>
          <a:srcRect b="0" l="0" r="0" t="0"/>
          <a:stretch/>
        </p:blipFill>
        <p:spPr>
          <a:xfrm>
            <a:off x="0" y="0"/>
            <a:ext cx="9141618" cy="5142160"/>
          </a:xfrm>
          <a:prstGeom prst="rect">
            <a:avLst/>
          </a:prstGeom>
          <a:noFill/>
          <a:ln>
            <a:noFill/>
          </a:ln>
        </p:spPr>
      </p:pic>
      <p:sp>
        <p:nvSpPr>
          <p:cNvPr id="272" name="Google Shape;272;p35"/>
          <p:cNvSpPr txBox="1"/>
          <p:nvPr>
            <p:ph type="title"/>
          </p:nvPr>
        </p:nvSpPr>
        <p:spPr>
          <a:xfrm>
            <a:off x="3453613" y="245102"/>
            <a:ext cx="2245722" cy="720722"/>
          </a:xfrm>
          <a:prstGeom prst="rect">
            <a:avLst/>
          </a:prstGeom>
          <a:noFill/>
          <a:ln>
            <a:noFill/>
          </a:ln>
        </p:spPr>
        <p:txBody>
          <a:bodyPr anchorCtr="0" anchor="b" bIns="45700" lIns="91425" spcFirstLastPara="1" rIns="91425" wrap="square" tIns="45700">
            <a:normAutofit/>
          </a:bodyPr>
          <a:lstStyle/>
          <a:p>
            <a:pPr indent="0" lvl="0" marL="0" rtl="0" algn="r">
              <a:lnSpc>
                <a:spcPct val="100000"/>
              </a:lnSpc>
              <a:spcBef>
                <a:spcPts val="0"/>
              </a:spcBef>
              <a:spcAft>
                <a:spcPts val="0"/>
              </a:spcAft>
              <a:buClr>
                <a:srgbClr val="91E3E1"/>
              </a:buClr>
              <a:buSzPts val="3600"/>
              <a:buFont typeface="Lucida Sans"/>
              <a:buNone/>
            </a:pPr>
            <a:r>
              <a:rPr b="1" lang="en-US">
                <a:solidFill>
                  <a:srgbClr val="91E3E1"/>
                </a:solidFill>
                <a:latin typeface="Lucida Sans"/>
                <a:ea typeface="Lucida Sans"/>
                <a:cs typeface="Lucida Sans"/>
                <a:sym typeface="Lucida Sans"/>
              </a:rPr>
              <a:t>RESULT</a:t>
            </a:r>
            <a:endParaRPr/>
          </a:p>
        </p:txBody>
      </p:sp>
      <p:pic>
        <p:nvPicPr>
          <p:cNvPr descr="Chart, line chart&#10;&#10;Description automatically generated" id="273" name="Google Shape;273;p35"/>
          <p:cNvPicPr preferRelativeResize="0"/>
          <p:nvPr/>
        </p:nvPicPr>
        <p:blipFill rotWithShape="1">
          <a:blip r:embed="rId4">
            <a:alphaModFix/>
          </a:blip>
          <a:srcRect b="0" l="0" r="0" t="0"/>
          <a:stretch/>
        </p:blipFill>
        <p:spPr>
          <a:xfrm>
            <a:off x="3643109" y="1210320"/>
            <a:ext cx="4862822" cy="3578530"/>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352"/>
              </a:srgbClr>
            </a:outerShdw>
          </a:effectLst>
        </p:spPr>
      </p:pic>
      <p:sp>
        <p:nvSpPr>
          <p:cNvPr id="274" name="Google Shape;274;p35"/>
          <p:cNvSpPr txBox="1"/>
          <p:nvPr/>
        </p:nvSpPr>
        <p:spPr>
          <a:xfrm>
            <a:off x="438116" y="1284640"/>
            <a:ext cx="2743200" cy="16311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Validation</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Accuracy = 0.916</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Training</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Accuracy = 0.972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1118981" y="366092"/>
            <a:ext cx="6902830" cy="10922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1800"/>
              <a:buNone/>
            </a:pPr>
            <a:r>
              <a:rPr lang="en-US">
                <a:solidFill>
                  <a:srgbClr val="91E3E1"/>
                </a:solidFill>
              </a:rPr>
              <a:t>ACCURACY with DIFFERENT LAYERS</a:t>
            </a:r>
            <a:endParaRPr/>
          </a:p>
        </p:txBody>
      </p:sp>
      <p:pic>
        <p:nvPicPr>
          <p:cNvPr descr="Chart, bar chart&#10;&#10;Description automatically generated" id="280" name="Google Shape;280;p36"/>
          <p:cNvPicPr preferRelativeResize="0"/>
          <p:nvPr/>
        </p:nvPicPr>
        <p:blipFill rotWithShape="1">
          <a:blip r:embed="rId3">
            <a:alphaModFix/>
          </a:blip>
          <a:srcRect b="0" l="0" r="0" t="0"/>
          <a:stretch/>
        </p:blipFill>
        <p:spPr>
          <a:xfrm>
            <a:off x="4318553" y="2292435"/>
            <a:ext cx="4374873" cy="2364238"/>
          </a:xfrm>
          <a:prstGeom prst="rect">
            <a:avLst/>
          </a:prstGeom>
          <a:noFill/>
          <a:ln>
            <a:noFill/>
          </a:ln>
        </p:spPr>
      </p:pic>
      <p:pic>
        <p:nvPicPr>
          <p:cNvPr descr="Diagram&#10;&#10;Description automatically generated" id="281" name="Google Shape;281;p36"/>
          <p:cNvPicPr preferRelativeResize="0"/>
          <p:nvPr/>
        </p:nvPicPr>
        <p:blipFill rotWithShape="1">
          <a:blip r:embed="rId4">
            <a:alphaModFix/>
          </a:blip>
          <a:srcRect b="0" l="0" r="0" t="0"/>
          <a:stretch/>
        </p:blipFill>
        <p:spPr>
          <a:xfrm>
            <a:off x="616226" y="1755085"/>
            <a:ext cx="3240155" cy="29005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1557950" y="283281"/>
            <a:ext cx="5857200" cy="1034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chemeClr val="lt1"/>
              </a:buClr>
              <a:buSzPct val="90000"/>
              <a:buNone/>
            </a:pPr>
            <a:r>
              <a:rPr lang="en-US" sz="2000">
                <a:solidFill>
                  <a:srgbClr val="91E3E1"/>
                </a:solidFill>
              </a:rPr>
              <a:t>COMPARISON with IEEE PAPER</a:t>
            </a:r>
            <a:endParaRPr sz="2000">
              <a:solidFill>
                <a:srgbClr val="91E3E1"/>
              </a:solidFill>
            </a:endParaRPr>
          </a:p>
          <a:p>
            <a:pPr indent="0" lvl="0" marL="0" rtl="0" algn="l">
              <a:lnSpc>
                <a:spcPct val="100000"/>
              </a:lnSpc>
              <a:spcBef>
                <a:spcPts val="0"/>
              </a:spcBef>
              <a:spcAft>
                <a:spcPts val="0"/>
              </a:spcAft>
              <a:buClr>
                <a:schemeClr val="lt1"/>
              </a:buClr>
              <a:buSzPct val="90000"/>
              <a:buNone/>
            </a:pPr>
            <a:r>
              <a:rPr lang="en-US" sz="2000">
                <a:solidFill>
                  <a:srgbClr val="91E3E1"/>
                </a:solidFill>
              </a:rPr>
              <a:t>Diabetic Retinopathy Detection using Deep Learning,</a:t>
            </a:r>
            <a:endParaRPr sz="2000">
              <a:solidFill>
                <a:srgbClr val="91E3E1"/>
              </a:solidFill>
            </a:endParaRPr>
          </a:p>
          <a:p>
            <a:pPr indent="0" lvl="0" marL="0" rtl="0" algn="l">
              <a:lnSpc>
                <a:spcPct val="100000"/>
              </a:lnSpc>
              <a:spcBef>
                <a:spcPts val="0"/>
              </a:spcBef>
              <a:spcAft>
                <a:spcPts val="0"/>
              </a:spcAft>
              <a:buClr>
                <a:schemeClr val="lt1"/>
              </a:buClr>
              <a:buSzPct val="90000"/>
              <a:buNone/>
            </a:pPr>
            <a:r>
              <a:rPr lang="en-US" sz="2000">
                <a:solidFill>
                  <a:srgbClr val="91E3E1"/>
                </a:solidFill>
              </a:rPr>
              <a:t>IEEE transactions on medical imaging, </a:t>
            </a:r>
            <a:endParaRPr sz="2000">
              <a:solidFill>
                <a:srgbClr val="91E3E1"/>
              </a:solidFill>
            </a:endParaRPr>
          </a:p>
          <a:p>
            <a:pPr indent="0" lvl="0" marL="0" rtl="0" algn="l">
              <a:lnSpc>
                <a:spcPct val="100000"/>
              </a:lnSpc>
              <a:spcBef>
                <a:spcPts val="0"/>
              </a:spcBef>
              <a:spcAft>
                <a:spcPts val="0"/>
              </a:spcAft>
              <a:buClr>
                <a:schemeClr val="lt1"/>
              </a:buClr>
              <a:buSzPct val="90000"/>
              <a:buNone/>
            </a:pPr>
            <a:r>
              <a:rPr lang="en-US" sz="2000">
                <a:solidFill>
                  <a:srgbClr val="91E3E1"/>
                </a:solidFill>
              </a:rPr>
              <a:t>Supriya Mishra; Seema Hanchate; Zia Saquib</a:t>
            </a:r>
            <a:endParaRPr sz="2000">
              <a:solidFill>
                <a:srgbClr val="91E3E1"/>
              </a:solidFill>
            </a:endParaRPr>
          </a:p>
        </p:txBody>
      </p:sp>
      <p:pic>
        <p:nvPicPr>
          <p:cNvPr id="287" name="Google Shape;287;p37"/>
          <p:cNvPicPr preferRelativeResize="0"/>
          <p:nvPr/>
        </p:nvPicPr>
        <p:blipFill rotWithShape="1">
          <a:blip r:embed="rId3">
            <a:alphaModFix/>
          </a:blip>
          <a:srcRect b="28925" l="22054" r="25378" t="30107"/>
          <a:stretch/>
        </p:blipFill>
        <p:spPr>
          <a:xfrm>
            <a:off x="1883465" y="1858204"/>
            <a:ext cx="5368005" cy="27607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8"/>
          <p:cNvPicPr preferRelativeResize="0"/>
          <p:nvPr/>
        </p:nvPicPr>
        <p:blipFill rotWithShape="1">
          <a:blip r:embed="rId3">
            <a:alphaModFix/>
          </a:blip>
          <a:srcRect b="0" l="0" r="0" t="0"/>
          <a:stretch/>
        </p:blipFill>
        <p:spPr>
          <a:xfrm>
            <a:off x="0" y="0"/>
            <a:ext cx="9141618" cy="5142160"/>
          </a:xfrm>
          <a:prstGeom prst="rect">
            <a:avLst/>
          </a:prstGeom>
          <a:noFill/>
          <a:ln>
            <a:noFill/>
          </a:ln>
        </p:spPr>
      </p:pic>
      <p:sp>
        <p:nvSpPr>
          <p:cNvPr id="293" name="Google Shape;293;p38"/>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4" name="Google Shape;294;p38"/>
          <p:cNvSpPr txBox="1"/>
          <p:nvPr>
            <p:ph type="title"/>
          </p:nvPr>
        </p:nvSpPr>
        <p:spPr>
          <a:xfrm>
            <a:off x="514350" y="400050"/>
            <a:ext cx="8115300" cy="882819"/>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91E3E1"/>
              </a:buClr>
              <a:buSzPts val="3000"/>
              <a:buFont typeface="Calibri"/>
              <a:buNone/>
            </a:pPr>
            <a:r>
              <a:rPr b="1" lang="en-US">
                <a:solidFill>
                  <a:srgbClr val="91E3E1"/>
                </a:solidFill>
              </a:rPr>
              <a:t>CONCLUSION</a:t>
            </a:r>
            <a:endParaRPr>
              <a:solidFill>
                <a:srgbClr val="91E3E1"/>
              </a:solidFill>
            </a:endParaRPr>
          </a:p>
        </p:txBody>
      </p:sp>
      <p:cxnSp>
        <p:nvCxnSpPr>
          <p:cNvPr id="295" name="Google Shape;295;p38"/>
          <p:cNvCxnSpPr/>
          <p:nvPr/>
        </p:nvCxnSpPr>
        <p:spPr>
          <a:xfrm>
            <a:off x="4384221" y="1387557"/>
            <a:ext cx="375558" cy="0"/>
          </a:xfrm>
          <a:prstGeom prst="straightConnector1">
            <a:avLst/>
          </a:prstGeom>
          <a:noFill/>
          <a:ln cap="flat" cmpd="sng" w="19050">
            <a:solidFill>
              <a:schemeClr val="accent1"/>
            </a:solidFill>
            <a:prstDash val="solid"/>
            <a:round/>
            <a:headEnd len="sm" w="sm" type="none"/>
            <a:tailEnd len="sm" w="sm" type="none"/>
          </a:ln>
        </p:spPr>
      </p:cxnSp>
      <p:sp>
        <p:nvSpPr>
          <p:cNvPr id="296" name="Google Shape;296;p38"/>
          <p:cNvSpPr txBox="1"/>
          <p:nvPr>
            <p:ph idx="1" type="body"/>
          </p:nvPr>
        </p:nvSpPr>
        <p:spPr>
          <a:xfrm>
            <a:off x="514350" y="1682919"/>
            <a:ext cx="8115300" cy="2660481"/>
          </a:xfrm>
          <a:prstGeom prst="rect">
            <a:avLst/>
          </a:prstGeom>
          <a:noFill/>
          <a:ln>
            <a:noFill/>
          </a:ln>
        </p:spPr>
        <p:txBody>
          <a:bodyPr anchorCtr="0" anchor="t" bIns="45700" lIns="91425" spcFirstLastPara="1" rIns="91425" wrap="square" tIns="45700">
            <a:normAutofit/>
          </a:bodyPr>
          <a:lstStyle/>
          <a:p>
            <a:pPr indent="0" lvl="0" marL="114300" rtl="0" algn="l">
              <a:lnSpc>
                <a:spcPct val="100000"/>
              </a:lnSpc>
              <a:spcBef>
                <a:spcPts val="0"/>
              </a:spcBef>
              <a:spcAft>
                <a:spcPts val="1000"/>
              </a:spcAft>
              <a:buSzPts val="1800"/>
              <a:buNone/>
            </a:pPr>
            <a:r>
              <a:rPr lang="en-US"/>
              <a:t> This project presents the implementation of deep convolutional neural networks for automatic detection and classification of diabetic retinopathy from color retinal images. To avoid overfitting, we have used different methods like early stopping, and L2 regularizer. We have implemented the diabetic retinopathy detection module with  different number of convolutional layers for different models amongst which the one with 4 layers gave the best accuracy.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9"/>
          <p:cNvPicPr preferRelativeResize="0"/>
          <p:nvPr/>
        </p:nvPicPr>
        <p:blipFill rotWithShape="1">
          <a:blip r:embed="rId3">
            <a:alphaModFix/>
          </a:blip>
          <a:srcRect b="0" l="0" r="0" t="0"/>
          <a:stretch/>
        </p:blipFill>
        <p:spPr>
          <a:xfrm>
            <a:off x="0" y="0"/>
            <a:ext cx="9141618" cy="5142160"/>
          </a:xfrm>
          <a:prstGeom prst="rect">
            <a:avLst/>
          </a:prstGeom>
          <a:noFill/>
          <a:ln>
            <a:noFill/>
          </a:ln>
        </p:spPr>
      </p:pic>
      <p:sp>
        <p:nvSpPr>
          <p:cNvPr id="302" name="Google Shape;302;p39"/>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03" name="Google Shape;303;p39"/>
          <p:cNvSpPr txBox="1"/>
          <p:nvPr>
            <p:ph type="title"/>
          </p:nvPr>
        </p:nvSpPr>
        <p:spPr>
          <a:xfrm>
            <a:off x="514350" y="400050"/>
            <a:ext cx="8115300" cy="882819"/>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91E3E1"/>
              </a:buClr>
              <a:buSzPts val="3000"/>
              <a:buFont typeface="Calibri"/>
              <a:buNone/>
            </a:pPr>
            <a:r>
              <a:rPr b="1" lang="en-US">
                <a:solidFill>
                  <a:srgbClr val="91E3E1"/>
                </a:solidFill>
              </a:rPr>
              <a:t>REFERENCES</a:t>
            </a:r>
            <a:endParaRPr/>
          </a:p>
        </p:txBody>
      </p:sp>
      <p:cxnSp>
        <p:nvCxnSpPr>
          <p:cNvPr id="304" name="Google Shape;304;p39"/>
          <p:cNvCxnSpPr/>
          <p:nvPr/>
        </p:nvCxnSpPr>
        <p:spPr>
          <a:xfrm>
            <a:off x="4384221" y="1387557"/>
            <a:ext cx="375558" cy="0"/>
          </a:xfrm>
          <a:prstGeom prst="straightConnector1">
            <a:avLst/>
          </a:prstGeom>
          <a:noFill/>
          <a:ln cap="flat" cmpd="sng" w="19050">
            <a:solidFill>
              <a:schemeClr val="accent1"/>
            </a:solidFill>
            <a:prstDash val="solid"/>
            <a:round/>
            <a:headEnd len="sm" w="sm" type="none"/>
            <a:tailEnd len="sm" w="sm" type="none"/>
          </a:ln>
        </p:spPr>
      </p:cxnSp>
      <p:sp>
        <p:nvSpPr>
          <p:cNvPr id="305" name="Google Shape;305;p39"/>
          <p:cNvSpPr txBox="1"/>
          <p:nvPr>
            <p:ph idx="1" type="body"/>
          </p:nvPr>
        </p:nvSpPr>
        <p:spPr>
          <a:xfrm>
            <a:off x="514350" y="1331974"/>
            <a:ext cx="8115300" cy="295530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0"/>
              </a:spcBef>
              <a:spcAft>
                <a:spcPts val="0"/>
              </a:spcAft>
              <a:buSzPts val="1600"/>
              <a:buNone/>
            </a:pPr>
            <a:r>
              <a:rPr lang="en-US" sz="1600"/>
              <a:t>[1] Pawe l Liskowski and Krzysztof Krawiec. Segmenting retinal blood vessels with deep neural</a:t>
            </a:r>
            <a:endParaRPr sz="1600"/>
          </a:p>
          <a:p>
            <a:pPr indent="0" lvl="0" marL="114300" rtl="0" algn="l">
              <a:lnSpc>
                <a:spcPct val="90000"/>
              </a:lnSpc>
              <a:spcBef>
                <a:spcPts val="0"/>
              </a:spcBef>
              <a:spcAft>
                <a:spcPts val="0"/>
              </a:spcAft>
              <a:buClr>
                <a:schemeClr val="dk1"/>
              </a:buClr>
              <a:buSzPts val="1100"/>
              <a:buFont typeface="Arial"/>
              <a:buNone/>
            </a:pPr>
            <a:r>
              <a:rPr lang="en-US" sz="1600"/>
              <a:t>networks. IEEE transactions on medical imaging, 35(11):2369–2380, 2016.</a:t>
            </a:r>
            <a:endParaRPr sz="1600"/>
          </a:p>
          <a:p>
            <a:pPr indent="0" lvl="0" marL="114300" rtl="0" algn="l">
              <a:lnSpc>
                <a:spcPct val="90000"/>
              </a:lnSpc>
              <a:spcBef>
                <a:spcPts val="0"/>
              </a:spcBef>
              <a:spcAft>
                <a:spcPts val="0"/>
              </a:spcAft>
              <a:buSzPts val="1600"/>
              <a:buNone/>
            </a:pPr>
            <a:r>
              <a:t/>
            </a:r>
            <a:endParaRPr sz="1600"/>
          </a:p>
          <a:p>
            <a:pPr indent="0" lvl="0" marL="114300" rtl="0" algn="l">
              <a:lnSpc>
                <a:spcPct val="90000"/>
              </a:lnSpc>
              <a:spcBef>
                <a:spcPts val="1000"/>
              </a:spcBef>
              <a:spcAft>
                <a:spcPts val="0"/>
              </a:spcAft>
              <a:buSzPts val="1600"/>
              <a:buNone/>
            </a:pPr>
            <a:r>
              <a:rPr lang="en-US" sz="1600"/>
              <a:t>[2] Kevis-Kokitsi Maninis, Jordi Pont-Tuset, Pablo Arbel´aez, and Luc Van Gool. Deep retinal image understanding. In International Conference on Medical Image Computing and Computer-Assisted Intervention, pages 140–148. Springer, 2016.</a:t>
            </a:r>
            <a:endParaRPr sz="1600"/>
          </a:p>
          <a:p>
            <a:pPr indent="0" lvl="0" marL="114300" rtl="0" algn="l">
              <a:lnSpc>
                <a:spcPct val="90000"/>
              </a:lnSpc>
              <a:spcBef>
                <a:spcPts val="1000"/>
              </a:spcBef>
              <a:spcAft>
                <a:spcPts val="0"/>
              </a:spcAft>
              <a:buSzPts val="1600"/>
              <a:buNone/>
            </a:pPr>
            <a:r>
              <a:t/>
            </a:r>
            <a:endParaRPr sz="1600"/>
          </a:p>
          <a:p>
            <a:pPr indent="0" lvl="0" marL="114300" rtl="0" algn="l">
              <a:lnSpc>
                <a:spcPct val="90000"/>
              </a:lnSpc>
              <a:spcBef>
                <a:spcPts val="1000"/>
              </a:spcBef>
              <a:spcAft>
                <a:spcPts val="0"/>
              </a:spcAft>
              <a:buSzPts val="1600"/>
              <a:buNone/>
            </a:pPr>
            <a:r>
              <a:rPr lang="en-US" sz="1600"/>
              <a:t>[3] Aaron Wu, Ziyue Xu, Mingchen Gao, Mario Buty, and Daniel J Mollura. Deep vessel tracking: A generalized probabilistic approach via deep learning. In Biomedical Imaging (ISBI), 2016 IEEE 13th International Symposium on, pages 1363–1367. IEEE, 2016.</a:t>
            </a:r>
            <a:endParaRPr sz="1600"/>
          </a:p>
          <a:p>
            <a:pPr indent="0" lvl="0" marL="0" rtl="0" algn="l">
              <a:lnSpc>
                <a:spcPct val="90000"/>
              </a:lnSpc>
              <a:spcBef>
                <a:spcPts val="1000"/>
              </a:spcBef>
              <a:spcAft>
                <a:spcPts val="0"/>
              </a:spcAft>
              <a:buSzPts val="1600"/>
              <a:buNone/>
            </a:pPr>
            <a:r>
              <a:rPr lang="en-US" sz="1600"/>
              <a:t> [4] Avijit Dasgupta and Sonam Singh. A fully convolutional neural network based structured   prediction approach towards the retinal vessel segmentation. In Biomedical Imaging (ISBI2017), 2017 IEEE 14th International Symposium on, pages 248–251. IEEE, 2017.</a:t>
            </a:r>
            <a:endParaRPr sz="1600"/>
          </a:p>
          <a:p>
            <a:pPr indent="0" lvl="0" marL="0" rtl="0" algn="l">
              <a:lnSpc>
                <a:spcPct val="90000"/>
              </a:lnSpc>
              <a:spcBef>
                <a:spcPts val="1000"/>
              </a:spcBef>
              <a:spcAft>
                <a:spcPts val="1000"/>
              </a:spcAft>
              <a:buSzPts val="1600"/>
              <a:buNone/>
            </a:pPr>
            <a:r>
              <a:rPr lang="en-US" sz="1600"/>
              <a:t>  </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0"/>
          <p:cNvPicPr preferRelativeResize="0"/>
          <p:nvPr/>
        </p:nvPicPr>
        <p:blipFill rotWithShape="1">
          <a:blip r:embed="rId3">
            <a:alphaModFix/>
          </a:blip>
          <a:srcRect b="0" l="0" r="0" t="0"/>
          <a:stretch/>
        </p:blipFill>
        <p:spPr>
          <a:xfrm>
            <a:off x="0" y="0"/>
            <a:ext cx="9141618" cy="5142160"/>
          </a:xfrm>
          <a:prstGeom prst="rect">
            <a:avLst/>
          </a:prstGeom>
          <a:noFill/>
          <a:ln>
            <a:noFill/>
          </a:ln>
        </p:spPr>
      </p:pic>
      <p:sp>
        <p:nvSpPr>
          <p:cNvPr id="311" name="Google Shape;311;p40"/>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2" name="Google Shape;312;p40"/>
          <p:cNvSpPr txBox="1"/>
          <p:nvPr/>
        </p:nvSpPr>
        <p:spPr>
          <a:xfrm>
            <a:off x="1495353" y="1016001"/>
            <a:ext cx="6153294" cy="1759856"/>
          </a:xfrm>
          <a:prstGeom prst="rect">
            <a:avLst/>
          </a:prstGeom>
          <a:noFill/>
          <a:ln>
            <a:noFill/>
          </a:ln>
        </p:spPr>
        <p:txBody>
          <a:bodyPr anchorCtr="0" anchor="b"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5400"/>
              <a:buFont typeface="Arial"/>
              <a:buNone/>
            </a:pPr>
            <a:r>
              <a:rPr b="0" i="0" lang="en-US" sz="5400" u="none" cap="none" strike="noStrike">
                <a:solidFill>
                  <a:srgbClr val="91E3E1"/>
                </a:solidFill>
                <a:latin typeface="Calibri"/>
                <a:ea typeface="Calibri"/>
                <a:cs typeface="Calibri"/>
                <a:sym typeface="Calibri"/>
              </a:rPr>
              <a:t>THANK YOU!</a:t>
            </a:r>
            <a:endParaRPr b="0" i="0" sz="1400" u="none" cap="none" strike="noStrike">
              <a:solidFill>
                <a:srgbClr val="000000"/>
              </a:solidFill>
              <a:latin typeface="Arial"/>
              <a:ea typeface="Arial"/>
              <a:cs typeface="Arial"/>
              <a:sym typeface="Arial"/>
            </a:endParaRPr>
          </a:p>
        </p:txBody>
      </p:sp>
      <p:cxnSp>
        <p:nvCxnSpPr>
          <p:cNvPr id="313" name="Google Shape;313;p40"/>
          <p:cNvCxnSpPr/>
          <p:nvPr/>
        </p:nvCxnSpPr>
        <p:spPr>
          <a:xfrm>
            <a:off x="4384221" y="2857500"/>
            <a:ext cx="375558" cy="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3"/>
          <p:cNvPicPr preferRelativeResize="0"/>
          <p:nvPr/>
        </p:nvPicPr>
        <p:blipFill rotWithShape="1">
          <a:blip r:embed="rId3">
            <a:alphaModFix/>
          </a:blip>
          <a:srcRect b="0" l="0" r="0" t="0"/>
          <a:stretch/>
        </p:blipFill>
        <p:spPr>
          <a:xfrm>
            <a:off x="0" y="0"/>
            <a:ext cx="9141618" cy="5142160"/>
          </a:xfrm>
          <a:prstGeom prst="rect">
            <a:avLst/>
          </a:prstGeom>
          <a:noFill/>
          <a:ln>
            <a:noFill/>
          </a:ln>
        </p:spPr>
      </p:pic>
      <p:sp>
        <p:nvSpPr>
          <p:cNvPr id="166" name="Google Shape;166;p23"/>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 name="Google Shape;167;p23"/>
          <p:cNvSpPr txBox="1"/>
          <p:nvPr>
            <p:ph type="title"/>
          </p:nvPr>
        </p:nvSpPr>
        <p:spPr>
          <a:xfrm>
            <a:off x="514350" y="400050"/>
            <a:ext cx="8115300" cy="882819"/>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91E3E1"/>
              </a:buClr>
              <a:buSzPts val="3000"/>
              <a:buFont typeface="Calibri"/>
              <a:buNone/>
            </a:pPr>
            <a:r>
              <a:rPr b="1" lang="en-US" sz="3300">
                <a:solidFill>
                  <a:srgbClr val="91E3E1"/>
                </a:solidFill>
              </a:rPr>
              <a:t>ABSTRACT</a:t>
            </a:r>
            <a:endParaRPr/>
          </a:p>
        </p:txBody>
      </p:sp>
      <p:cxnSp>
        <p:nvCxnSpPr>
          <p:cNvPr id="168" name="Google Shape;168;p23"/>
          <p:cNvCxnSpPr/>
          <p:nvPr/>
        </p:nvCxnSpPr>
        <p:spPr>
          <a:xfrm>
            <a:off x="4384221" y="1387557"/>
            <a:ext cx="375558" cy="0"/>
          </a:xfrm>
          <a:prstGeom prst="straightConnector1">
            <a:avLst/>
          </a:prstGeom>
          <a:noFill/>
          <a:ln cap="flat" cmpd="sng" w="19050">
            <a:solidFill>
              <a:schemeClr val="accent1"/>
            </a:solidFill>
            <a:prstDash val="solid"/>
            <a:round/>
            <a:headEnd len="sm" w="sm" type="none"/>
            <a:tailEnd len="sm" w="sm" type="none"/>
          </a:ln>
        </p:spPr>
      </p:cxnSp>
      <p:sp>
        <p:nvSpPr>
          <p:cNvPr id="169" name="Google Shape;169;p23"/>
          <p:cNvSpPr txBox="1"/>
          <p:nvPr>
            <p:ph idx="1" type="body"/>
          </p:nvPr>
        </p:nvSpPr>
        <p:spPr>
          <a:xfrm>
            <a:off x="514350" y="1682919"/>
            <a:ext cx="8115300" cy="2660481"/>
          </a:xfrm>
          <a:prstGeom prst="rect">
            <a:avLst/>
          </a:prstGeom>
          <a:noFill/>
          <a:ln>
            <a:noFill/>
          </a:ln>
        </p:spPr>
        <p:txBody>
          <a:bodyPr anchorCtr="0" anchor="t" bIns="45700" lIns="91425" spcFirstLastPara="1" rIns="91425" wrap="square" tIns="45700">
            <a:noAutofit/>
          </a:bodyPr>
          <a:lstStyle/>
          <a:p>
            <a:pPr indent="0" lvl="0" marL="114300" rtl="0" algn="l">
              <a:lnSpc>
                <a:spcPct val="100000"/>
              </a:lnSpc>
              <a:spcBef>
                <a:spcPts val="0"/>
              </a:spcBef>
              <a:spcAft>
                <a:spcPts val="0"/>
              </a:spcAft>
              <a:buSzPts val="2400"/>
              <a:buNone/>
            </a:pPr>
            <a:r>
              <a:rPr lang="en-US" sz="2400"/>
              <a:t>In this project, we are working on the automatic detection system for Diabetic Retinopathy using deep learning techniques. Our network uses CNN to identify different features on the retina. Our models were developed using Tensorflow, an open source library for machine learning. We have trained this network using kaggle dataset.</a:t>
            </a:r>
            <a:endParaRPr sz="2400"/>
          </a:p>
          <a:p>
            <a:pPr indent="0" lvl="0" marL="114300" rtl="0" algn="l">
              <a:lnSpc>
                <a:spcPct val="100000"/>
              </a:lnSpc>
              <a:spcBef>
                <a:spcPts val="1000"/>
              </a:spcBef>
              <a:spcAft>
                <a:spcPts val="0"/>
              </a:spcAft>
              <a:buSzPts val="1500"/>
              <a:buFont typeface="Arial"/>
              <a:buNone/>
            </a:pPr>
            <a:r>
              <a:t/>
            </a:r>
            <a:endParaRPr sz="1500"/>
          </a:p>
          <a:p>
            <a:pPr indent="0" lvl="0" marL="114300" rtl="0" algn="l">
              <a:lnSpc>
                <a:spcPct val="100000"/>
              </a:lnSpc>
              <a:spcBef>
                <a:spcPts val="1000"/>
              </a:spcBef>
              <a:spcAft>
                <a:spcPts val="0"/>
              </a:spcAft>
              <a:buSzPts val="1500"/>
              <a:buFont typeface="Arial"/>
              <a:buNone/>
            </a:pPr>
            <a:r>
              <a:t/>
            </a:r>
            <a:endParaRPr sz="1500"/>
          </a:p>
          <a:p>
            <a:pPr indent="0" lvl="0" marL="114300" rtl="0" algn="l">
              <a:lnSpc>
                <a:spcPct val="100000"/>
              </a:lnSpc>
              <a:spcBef>
                <a:spcPts val="1000"/>
              </a:spcBef>
              <a:spcAft>
                <a:spcPts val="1000"/>
              </a:spcAft>
              <a:buSzPts val="1500"/>
              <a:buFont typeface="Arial"/>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4"/>
          <p:cNvPicPr preferRelativeResize="0"/>
          <p:nvPr/>
        </p:nvPicPr>
        <p:blipFill rotWithShape="1">
          <a:blip r:embed="rId3">
            <a:alphaModFix/>
          </a:blip>
          <a:srcRect b="0" l="0" r="0" t="0"/>
          <a:stretch/>
        </p:blipFill>
        <p:spPr>
          <a:xfrm>
            <a:off x="0" y="0"/>
            <a:ext cx="9141618" cy="5142160"/>
          </a:xfrm>
          <a:prstGeom prst="rect">
            <a:avLst/>
          </a:prstGeom>
          <a:noFill/>
          <a:ln>
            <a:noFill/>
          </a:ln>
        </p:spPr>
      </p:pic>
      <p:sp>
        <p:nvSpPr>
          <p:cNvPr id="175" name="Google Shape;175;p24"/>
          <p:cNvSpPr txBox="1"/>
          <p:nvPr>
            <p:ph type="title"/>
          </p:nvPr>
        </p:nvSpPr>
        <p:spPr>
          <a:xfrm>
            <a:off x="3025203" y="569626"/>
            <a:ext cx="3090889" cy="1045356"/>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91E3E1"/>
              </a:buClr>
              <a:buSzPct val="83333"/>
              <a:buFont typeface="Calibri"/>
              <a:buNone/>
            </a:pPr>
            <a:r>
              <a:rPr b="1" lang="en-US">
                <a:solidFill>
                  <a:srgbClr val="91E3E1"/>
                </a:solidFill>
              </a:rPr>
              <a:t>INTRODUCTION</a:t>
            </a:r>
            <a:endParaRPr/>
          </a:p>
          <a:p>
            <a:pPr indent="0" lvl="0" marL="0" rtl="0" algn="l">
              <a:lnSpc>
                <a:spcPct val="100000"/>
              </a:lnSpc>
              <a:spcBef>
                <a:spcPts val="0"/>
              </a:spcBef>
              <a:spcAft>
                <a:spcPts val="0"/>
              </a:spcAft>
              <a:buClr>
                <a:schemeClr val="lt1"/>
              </a:buClr>
              <a:buSzPct val="83333"/>
              <a:buFont typeface="Calibri"/>
              <a:buNone/>
            </a:pPr>
            <a:r>
              <a:t/>
            </a:r>
            <a:endParaRPr/>
          </a:p>
        </p:txBody>
      </p:sp>
      <p:sp>
        <p:nvSpPr>
          <p:cNvPr id="176" name="Google Shape;176;p24"/>
          <p:cNvSpPr txBox="1"/>
          <p:nvPr>
            <p:ph idx="1" type="body"/>
          </p:nvPr>
        </p:nvSpPr>
        <p:spPr>
          <a:xfrm>
            <a:off x="495613" y="1915722"/>
            <a:ext cx="5020872" cy="273685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600"/>
              <a:buFont typeface="Arial"/>
              <a:buNone/>
            </a:pPr>
            <a:r>
              <a:t/>
            </a:r>
            <a:endParaRPr b="1" sz="1600"/>
          </a:p>
          <a:p>
            <a:pPr indent="-285750" lvl="0" marL="285750" rtl="0" algn="l">
              <a:lnSpc>
                <a:spcPct val="90000"/>
              </a:lnSpc>
              <a:spcBef>
                <a:spcPts val="1000"/>
              </a:spcBef>
              <a:spcAft>
                <a:spcPts val="0"/>
              </a:spcAft>
              <a:buSzPts val="1800"/>
              <a:buFont typeface="Arial"/>
              <a:buChar char="•"/>
            </a:pPr>
            <a:r>
              <a:rPr lang="en-US"/>
              <a:t>DR is an eye disease that damages the retina of an eye due to long-standing diabetes. It is considered as a leading cause of blindness in the world.</a:t>
            </a:r>
            <a:endParaRPr/>
          </a:p>
          <a:p>
            <a:pPr indent="-285750" lvl="0" marL="285750" rtl="0" algn="l">
              <a:lnSpc>
                <a:spcPct val="90000"/>
              </a:lnSpc>
              <a:spcBef>
                <a:spcPts val="1000"/>
              </a:spcBef>
              <a:spcAft>
                <a:spcPts val="0"/>
              </a:spcAft>
              <a:buSzPts val="1800"/>
              <a:buFont typeface="Arial"/>
              <a:buChar char="•"/>
            </a:pPr>
            <a:r>
              <a:rPr lang="en-US"/>
              <a:t>DR have different abnormal effects on the retina e.g.,microaneurysms, hard and soft exudates, hemorrhages and macular edema.</a:t>
            </a:r>
            <a:endParaRPr/>
          </a:p>
          <a:p>
            <a:pPr indent="-285750" lvl="0" marL="285750" rtl="0" algn="l">
              <a:lnSpc>
                <a:spcPct val="90000"/>
              </a:lnSpc>
              <a:spcBef>
                <a:spcPts val="1000"/>
              </a:spcBef>
              <a:spcAft>
                <a:spcPts val="0"/>
              </a:spcAft>
              <a:buSzPts val="1800"/>
              <a:buFont typeface="Arial"/>
              <a:buChar char="•"/>
            </a:pPr>
            <a:r>
              <a:rPr lang="en-US"/>
              <a:t>The symptoms include blurred vision, large floaters, distorted central vision, blind spots and sudden loss of vision.</a:t>
            </a:r>
            <a:endParaRPr/>
          </a:p>
          <a:p>
            <a:pPr indent="-190500" lvl="0" marL="285750" rtl="0" algn="l">
              <a:lnSpc>
                <a:spcPct val="90000"/>
              </a:lnSpc>
              <a:spcBef>
                <a:spcPts val="1000"/>
              </a:spcBef>
              <a:spcAft>
                <a:spcPts val="0"/>
              </a:spcAft>
              <a:buSzPts val="1500"/>
              <a:buFont typeface="Arial"/>
              <a:buNone/>
            </a:pPr>
            <a:r>
              <a:t/>
            </a:r>
            <a:endParaRPr sz="1500"/>
          </a:p>
          <a:p>
            <a:pPr indent="-190500" lvl="0" marL="285750" rtl="0" algn="l">
              <a:lnSpc>
                <a:spcPct val="90000"/>
              </a:lnSpc>
              <a:spcBef>
                <a:spcPts val="1000"/>
              </a:spcBef>
              <a:spcAft>
                <a:spcPts val="0"/>
              </a:spcAft>
              <a:buSzPts val="1500"/>
              <a:buFont typeface="Arial"/>
              <a:buNone/>
            </a:pPr>
            <a:r>
              <a:t/>
            </a:r>
            <a:endParaRPr sz="1500"/>
          </a:p>
          <a:p>
            <a:pPr indent="-190500" lvl="0" marL="285750" rtl="0" algn="l">
              <a:lnSpc>
                <a:spcPct val="90000"/>
              </a:lnSpc>
              <a:spcBef>
                <a:spcPts val="1000"/>
              </a:spcBef>
              <a:spcAft>
                <a:spcPts val="0"/>
              </a:spcAft>
              <a:buSzPts val="1500"/>
              <a:buFont typeface="Arial"/>
              <a:buNone/>
            </a:pPr>
            <a:r>
              <a:t/>
            </a:r>
            <a:endParaRPr sz="1500"/>
          </a:p>
          <a:p>
            <a:pPr indent="0" lvl="0" marL="0" rtl="0" algn="l">
              <a:lnSpc>
                <a:spcPct val="90000"/>
              </a:lnSpc>
              <a:spcBef>
                <a:spcPts val="1000"/>
              </a:spcBef>
              <a:spcAft>
                <a:spcPts val="1000"/>
              </a:spcAft>
              <a:buSzPts val="1500"/>
              <a:buFont typeface="Arial"/>
              <a:buNone/>
            </a:pPr>
            <a:r>
              <a:t/>
            </a:r>
            <a:endParaRPr sz="1500"/>
          </a:p>
        </p:txBody>
      </p:sp>
      <p:pic>
        <p:nvPicPr>
          <p:cNvPr descr="Diagram&#10;&#10;Description automatically generated" id="177" name="Google Shape;177;p24"/>
          <p:cNvPicPr preferRelativeResize="0"/>
          <p:nvPr/>
        </p:nvPicPr>
        <p:blipFill rotWithShape="1">
          <a:blip r:embed="rId4">
            <a:alphaModFix/>
          </a:blip>
          <a:srcRect b="20440" l="14538" r="51418" t="40884"/>
          <a:stretch/>
        </p:blipFill>
        <p:spPr>
          <a:xfrm>
            <a:off x="5562038" y="1368185"/>
            <a:ext cx="3268138" cy="3207108"/>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352"/>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5"/>
          <p:cNvPicPr preferRelativeResize="0"/>
          <p:nvPr/>
        </p:nvPicPr>
        <p:blipFill rotWithShape="1">
          <a:blip r:embed="rId3">
            <a:alphaModFix/>
          </a:blip>
          <a:srcRect b="0" l="0" r="0" t="0"/>
          <a:stretch/>
        </p:blipFill>
        <p:spPr>
          <a:xfrm>
            <a:off x="0" y="0"/>
            <a:ext cx="9141618" cy="5142160"/>
          </a:xfrm>
          <a:prstGeom prst="rect">
            <a:avLst/>
          </a:prstGeom>
          <a:noFill/>
          <a:ln>
            <a:noFill/>
          </a:ln>
        </p:spPr>
      </p:pic>
      <p:sp>
        <p:nvSpPr>
          <p:cNvPr id="183" name="Google Shape;183;p25"/>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p25"/>
          <p:cNvSpPr txBox="1"/>
          <p:nvPr>
            <p:ph type="title"/>
          </p:nvPr>
        </p:nvSpPr>
        <p:spPr>
          <a:xfrm>
            <a:off x="514350" y="887230"/>
            <a:ext cx="8115300" cy="882819"/>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91E3E1"/>
              </a:buClr>
              <a:buSzPts val="3000"/>
              <a:buFont typeface="Calibri"/>
              <a:buNone/>
            </a:pPr>
            <a:r>
              <a:rPr b="1" lang="en-US">
                <a:solidFill>
                  <a:srgbClr val="91E3E1"/>
                </a:solidFill>
              </a:rPr>
              <a:t>DATASET</a:t>
            </a:r>
            <a:endParaRPr/>
          </a:p>
          <a:p>
            <a:pPr indent="0" lvl="0" marL="0" rtl="0" algn="ctr">
              <a:lnSpc>
                <a:spcPct val="100000"/>
              </a:lnSpc>
              <a:spcBef>
                <a:spcPts val="0"/>
              </a:spcBef>
              <a:spcAft>
                <a:spcPts val="0"/>
              </a:spcAft>
              <a:buClr>
                <a:schemeClr val="lt1"/>
              </a:buClr>
              <a:buSzPts val="3000"/>
              <a:buFont typeface="Calibri"/>
              <a:buNone/>
            </a:pPr>
            <a:r>
              <a:t/>
            </a:r>
            <a:endParaRPr sz="3300"/>
          </a:p>
        </p:txBody>
      </p:sp>
      <p:cxnSp>
        <p:nvCxnSpPr>
          <p:cNvPr id="185" name="Google Shape;185;p25"/>
          <p:cNvCxnSpPr/>
          <p:nvPr/>
        </p:nvCxnSpPr>
        <p:spPr>
          <a:xfrm>
            <a:off x="4384221" y="1387557"/>
            <a:ext cx="375558" cy="0"/>
          </a:xfrm>
          <a:prstGeom prst="straightConnector1">
            <a:avLst/>
          </a:prstGeom>
          <a:noFill/>
          <a:ln cap="flat" cmpd="sng" w="19050">
            <a:solidFill>
              <a:schemeClr val="accent1"/>
            </a:solidFill>
            <a:prstDash val="solid"/>
            <a:round/>
            <a:headEnd len="sm" w="sm" type="none"/>
            <a:tailEnd len="sm" w="sm" type="none"/>
          </a:ln>
        </p:spPr>
      </p:cxnSp>
      <p:sp>
        <p:nvSpPr>
          <p:cNvPr id="186" name="Google Shape;186;p25"/>
          <p:cNvSpPr txBox="1"/>
          <p:nvPr>
            <p:ph idx="1" type="body"/>
          </p:nvPr>
        </p:nvSpPr>
        <p:spPr>
          <a:xfrm>
            <a:off x="514350" y="1550397"/>
            <a:ext cx="8115300" cy="3505306"/>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2000"/>
              <a:buNone/>
            </a:pPr>
            <a:r>
              <a:rPr i="1" lang="en-US" sz="2000"/>
              <a:t>KAGGLE DATASET (2019)</a:t>
            </a:r>
            <a:endParaRPr sz="2000"/>
          </a:p>
          <a:p>
            <a:pPr indent="0" lvl="0" marL="114300" rtl="0" algn="l">
              <a:lnSpc>
                <a:spcPct val="100000"/>
              </a:lnSpc>
              <a:spcBef>
                <a:spcPts val="1000"/>
              </a:spcBef>
              <a:spcAft>
                <a:spcPts val="0"/>
              </a:spcAft>
              <a:buSzPts val="1800"/>
              <a:buNone/>
            </a:pPr>
            <a:r>
              <a:rPr lang="en-US"/>
              <a:t>The images consist of retina scan images to detect diabetic retinopathy. The original dataset is available at APTOS 2019 Blindness Detection. These images are resized into 224x224 pixels so that they can be readily used with many pre-trained deep learning models.</a:t>
            </a:r>
            <a:endParaRPr/>
          </a:p>
          <a:p>
            <a:pPr indent="0" lvl="0" marL="114300" rtl="0" algn="l">
              <a:lnSpc>
                <a:spcPct val="100000"/>
              </a:lnSpc>
              <a:spcBef>
                <a:spcPts val="0"/>
              </a:spcBef>
              <a:spcAft>
                <a:spcPts val="0"/>
              </a:spcAft>
              <a:buClr>
                <a:srgbClr val="FFFFFF"/>
              </a:buClr>
              <a:buSzPts val="1800"/>
              <a:buNone/>
            </a:pPr>
            <a:br>
              <a:rPr lang="en-US"/>
            </a:br>
            <a:r>
              <a:rPr lang="en-US"/>
              <a:t>All of the images are already saved into their respective folders according to the severity/stage of diabetic retinopathy using the train.csv file provided.</a:t>
            </a:r>
            <a:endParaRPr/>
          </a:p>
          <a:p>
            <a:pPr indent="0" lvl="0" marL="0" rtl="0" algn="l">
              <a:lnSpc>
                <a:spcPct val="100000"/>
              </a:lnSpc>
              <a:spcBef>
                <a:spcPts val="0"/>
              </a:spcBef>
              <a:spcAft>
                <a:spcPts val="0"/>
              </a:spcAft>
              <a:buClr>
                <a:srgbClr val="FFFFFF"/>
              </a:buClr>
              <a:buSzPts val="1800"/>
              <a:buNone/>
            </a:pPr>
            <a:r>
              <a:t/>
            </a:r>
            <a:endParaRPr/>
          </a:p>
          <a:p>
            <a:pPr indent="0" lvl="0" marL="0" rtl="0" algn="l">
              <a:lnSpc>
                <a:spcPct val="100000"/>
              </a:lnSpc>
              <a:spcBef>
                <a:spcPts val="1000"/>
              </a:spcBef>
              <a:spcAft>
                <a:spcPts val="0"/>
              </a:spcAft>
              <a:buSzPts val="1800"/>
              <a:buNone/>
            </a:pPr>
            <a:r>
              <a:rPr lang="en-US"/>
              <a:t>SEE THE DATASET WITH POSITIVE AND NEGATIVE IMAGES </a:t>
            </a:r>
            <a:endParaRPr/>
          </a:p>
          <a:p>
            <a:pPr indent="0" lvl="0" marL="0" rtl="0" algn="l">
              <a:lnSpc>
                <a:spcPct val="100000"/>
              </a:lnSpc>
              <a:spcBef>
                <a:spcPts val="1000"/>
              </a:spcBef>
              <a:spcAft>
                <a:spcPts val="0"/>
              </a:spcAft>
              <a:buSzPts val="1800"/>
              <a:buNone/>
            </a:pPr>
            <a:r>
              <a:rPr lang="en-US"/>
              <a:t>									-&gt;&gt;&gt;&gt;&gt;&gt;NEXT PAGE</a:t>
            </a:r>
            <a:endParaRPr/>
          </a:p>
          <a:p>
            <a:pPr indent="0" lvl="0" marL="0" rtl="0" algn="l">
              <a:lnSpc>
                <a:spcPct val="100000"/>
              </a:lnSpc>
              <a:spcBef>
                <a:spcPts val="1000"/>
              </a:spcBef>
              <a:spcAft>
                <a:spcPts val="1000"/>
              </a:spcAft>
              <a:buSzPts val="1500"/>
              <a:buFont typeface="Arial"/>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332598"/>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91E3E1"/>
              </a:buClr>
              <a:buSzPct val="92591"/>
              <a:buFont typeface="Lucida Sans"/>
              <a:buNone/>
            </a:pPr>
            <a:r>
              <a:rPr b="1" lang="en-US">
                <a:solidFill>
                  <a:srgbClr val="91E3E1"/>
                </a:solidFill>
                <a:latin typeface="Lucida Sans"/>
                <a:ea typeface="Lucida Sans"/>
                <a:cs typeface="Lucida Sans"/>
                <a:sym typeface="Lucida Sans"/>
              </a:rPr>
              <a:t>DEFECTED EYE</a:t>
            </a:r>
            <a:endParaRPr b="1">
              <a:solidFill>
                <a:srgbClr val="91E3E1"/>
              </a:solidFill>
              <a:latin typeface="Lucida Sans"/>
              <a:ea typeface="Lucida Sans"/>
              <a:cs typeface="Lucida Sans"/>
              <a:sym typeface="Lucida Sans"/>
            </a:endParaRPr>
          </a:p>
          <a:p>
            <a:pPr indent="0" lvl="0" marL="0" rtl="0" algn="l">
              <a:lnSpc>
                <a:spcPct val="100000"/>
              </a:lnSpc>
              <a:spcBef>
                <a:spcPts val="0"/>
              </a:spcBef>
              <a:spcAft>
                <a:spcPts val="0"/>
              </a:spcAft>
              <a:buClr>
                <a:schemeClr val="lt1"/>
              </a:buClr>
              <a:buSzPct val="92591"/>
              <a:buFont typeface="Calibri"/>
              <a:buNone/>
            </a:pPr>
            <a:r>
              <a:t/>
            </a:r>
            <a:endParaRPr/>
          </a:p>
        </p:txBody>
      </p:sp>
      <p:pic>
        <p:nvPicPr>
          <p:cNvPr id="192" name="Google Shape;192;p26"/>
          <p:cNvPicPr preferRelativeResize="0"/>
          <p:nvPr/>
        </p:nvPicPr>
        <p:blipFill rotWithShape="1">
          <a:blip r:embed="rId3">
            <a:alphaModFix/>
          </a:blip>
          <a:srcRect b="0" l="0" r="0" t="0"/>
          <a:stretch/>
        </p:blipFill>
        <p:spPr>
          <a:xfrm>
            <a:off x="311700" y="1091300"/>
            <a:ext cx="3367218" cy="3607487"/>
          </a:xfrm>
          <a:prstGeom prst="rect">
            <a:avLst/>
          </a:prstGeom>
          <a:noFill/>
          <a:ln>
            <a:noFill/>
          </a:ln>
        </p:spPr>
      </p:pic>
      <p:sp>
        <p:nvSpPr>
          <p:cNvPr id="193" name="Google Shape;193;p26"/>
          <p:cNvSpPr txBox="1"/>
          <p:nvPr/>
        </p:nvSpPr>
        <p:spPr>
          <a:xfrm>
            <a:off x="5158875" y="403541"/>
            <a:ext cx="314606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91E3E1"/>
                </a:solidFill>
                <a:latin typeface="Lucida Sans"/>
                <a:ea typeface="Lucida Sans"/>
                <a:cs typeface="Lucida Sans"/>
                <a:sym typeface="Lucida Sans"/>
              </a:rPr>
              <a:t>NORMAL EYE</a:t>
            </a:r>
            <a:endParaRPr b="1" i="0" sz="3200" u="none" cap="none" strike="noStrike">
              <a:solidFill>
                <a:srgbClr val="91E3E1"/>
              </a:solidFill>
              <a:latin typeface="Lucida Sans"/>
              <a:ea typeface="Lucida Sans"/>
              <a:cs typeface="Lucida Sans"/>
              <a:sym typeface="Lucida Sans"/>
            </a:endParaRPr>
          </a:p>
        </p:txBody>
      </p:sp>
      <p:pic>
        <p:nvPicPr>
          <p:cNvPr descr="A picture containing red&#10;&#10;Description automatically generated" id="194" name="Google Shape;194;p26"/>
          <p:cNvPicPr preferRelativeResize="0"/>
          <p:nvPr/>
        </p:nvPicPr>
        <p:blipFill rotWithShape="1">
          <a:blip r:embed="rId4">
            <a:alphaModFix/>
          </a:blip>
          <a:srcRect b="0" l="0" r="0" t="0"/>
          <a:stretch/>
        </p:blipFill>
        <p:spPr>
          <a:xfrm>
            <a:off x="5055933" y="1088902"/>
            <a:ext cx="3337958" cy="36143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7"/>
          <p:cNvPicPr preferRelativeResize="0"/>
          <p:nvPr/>
        </p:nvPicPr>
        <p:blipFill rotWithShape="1">
          <a:blip r:embed="rId3">
            <a:alphaModFix/>
          </a:blip>
          <a:srcRect b="0" l="0" r="0" t="0"/>
          <a:stretch/>
        </p:blipFill>
        <p:spPr>
          <a:xfrm>
            <a:off x="0" y="0"/>
            <a:ext cx="9141618" cy="5142160"/>
          </a:xfrm>
          <a:prstGeom prst="rect">
            <a:avLst/>
          </a:prstGeom>
          <a:noFill/>
          <a:ln>
            <a:noFill/>
          </a:ln>
        </p:spPr>
      </p:pic>
      <p:sp>
        <p:nvSpPr>
          <p:cNvPr id="200" name="Google Shape;200;p27"/>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 name="Google Shape;201;p27"/>
          <p:cNvSpPr txBox="1"/>
          <p:nvPr>
            <p:ph type="title"/>
          </p:nvPr>
        </p:nvSpPr>
        <p:spPr>
          <a:xfrm>
            <a:off x="514350" y="400050"/>
            <a:ext cx="8115300" cy="88281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91E3E1"/>
              </a:buClr>
              <a:buSzPts val="3200"/>
              <a:buFont typeface="Calibri"/>
              <a:buNone/>
            </a:pPr>
            <a:r>
              <a:rPr b="1" lang="en-US" sz="3200">
                <a:solidFill>
                  <a:srgbClr val="91E3E1"/>
                </a:solidFill>
              </a:rPr>
              <a:t>METHOD : CONVOLUTIONAL NEURAL NETWORK</a:t>
            </a:r>
            <a:endParaRPr/>
          </a:p>
        </p:txBody>
      </p:sp>
      <p:cxnSp>
        <p:nvCxnSpPr>
          <p:cNvPr id="202" name="Google Shape;202;p27"/>
          <p:cNvCxnSpPr/>
          <p:nvPr/>
        </p:nvCxnSpPr>
        <p:spPr>
          <a:xfrm>
            <a:off x="4384221" y="1387557"/>
            <a:ext cx="375558" cy="0"/>
          </a:xfrm>
          <a:prstGeom prst="straightConnector1">
            <a:avLst/>
          </a:prstGeom>
          <a:noFill/>
          <a:ln cap="flat" cmpd="sng" w="19050">
            <a:solidFill>
              <a:schemeClr val="accent1"/>
            </a:solidFill>
            <a:prstDash val="solid"/>
            <a:round/>
            <a:headEnd len="sm" w="sm" type="none"/>
            <a:tailEnd len="sm" w="sm" type="none"/>
          </a:ln>
        </p:spPr>
      </p:cxnSp>
      <p:sp>
        <p:nvSpPr>
          <p:cNvPr id="203" name="Google Shape;203;p27"/>
          <p:cNvSpPr txBox="1"/>
          <p:nvPr/>
        </p:nvSpPr>
        <p:spPr>
          <a:xfrm>
            <a:off x="514350" y="1682919"/>
            <a:ext cx="8322365" cy="337278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LIBRARIES USED</a:t>
            </a:r>
            <a:r>
              <a:rPr b="0" i="0" lang="en-US" sz="2000" u="none" cap="none" strike="noStrike">
                <a:solidFill>
                  <a:schemeClr val="lt1"/>
                </a:solidFill>
                <a:latin typeface="Calibri"/>
                <a:ea typeface="Calibri"/>
                <a:cs typeface="Calibri"/>
                <a:sym typeface="Calibri"/>
              </a:rPr>
              <a:t>:</a:t>
            </a:r>
            <a:endParaRPr b="0" i="0" sz="2000" u="none" cap="none" strike="noStrike">
              <a:solidFill>
                <a:schemeClr val="lt1"/>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 from sklearn.model_selection import train_test_split</a:t>
            </a:r>
            <a:endParaRPr b="0" i="0" sz="1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 from keras.preprocessing.image import ImageDataGenerator</a:t>
            </a:r>
            <a:endParaRPr b="0" i="0" sz="1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 import matplotlib.pyplot as plt</a:t>
            </a:r>
            <a:endParaRPr b="0" i="0" sz="1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 from tensorflow.keras.regularizers import l2</a:t>
            </a:r>
            <a:endParaRPr b="0" i="0" sz="1800" u="none" cap="none" strike="noStrike">
              <a:solidFill>
                <a:schemeClr val="lt1"/>
              </a:solidFill>
              <a:latin typeface="Calibri"/>
              <a:ea typeface="Calibri"/>
              <a:cs typeface="Calibri"/>
              <a:sym typeface="Calibri"/>
            </a:endParaRPr>
          </a:p>
          <a:p>
            <a:pPr indent="0" lvl="0" marL="0" marR="0" rtl="0" algn="l">
              <a:lnSpc>
                <a:spcPct val="90000"/>
              </a:lnSpc>
              <a:spcBef>
                <a:spcPts val="100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 from keras.callbacks import ReduceLROnPlateau, EarlyStopping</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8"/>
          <p:cNvPicPr preferRelativeResize="0"/>
          <p:nvPr/>
        </p:nvPicPr>
        <p:blipFill rotWithShape="1">
          <a:blip r:embed="rId3">
            <a:alphaModFix/>
          </a:blip>
          <a:srcRect b="0" l="0" r="0" t="0"/>
          <a:stretch/>
        </p:blipFill>
        <p:spPr>
          <a:xfrm>
            <a:off x="0" y="0"/>
            <a:ext cx="9141618" cy="5142160"/>
          </a:xfrm>
          <a:prstGeom prst="rect">
            <a:avLst/>
          </a:prstGeom>
          <a:noFill/>
          <a:ln>
            <a:noFill/>
          </a:ln>
        </p:spPr>
      </p:pic>
      <p:sp>
        <p:nvSpPr>
          <p:cNvPr id="209" name="Google Shape;209;p28"/>
          <p:cNvSpPr/>
          <p:nvPr/>
        </p:nvSpPr>
        <p:spPr>
          <a:xfrm>
            <a:off x="0" y="0"/>
            <a:ext cx="9144000" cy="5143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0" name="Google Shape;210;p28"/>
          <p:cNvSpPr txBox="1"/>
          <p:nvPr>
            <p:ph type="title"/>
          </p:nvPr>
        </p:nvSpPr>
        <p:spPr>
          <a:xfrm>
            <a:off x="456372" y="331889"/>
            <a:ext cx="8115300" cy="882819"/>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91E3E1"/>
              </a:buClr>
              <a:buSzPts val="3000"/>
              <a:buFont typeface="Calibri"/>
              <a:buNone/>
            </a:pPr>
            <a:r>
              <a:rPr b="1" lang="en-US" sz="3300">
                <a:solidFill>
                  <a:srgbClr val="91E3E1"/>
                </a:solidFill>
              </a:rPr>
              <a:t>WHY</a:t>
            </a:r>
            <a:r>
              <a:rPr lang="en-US" sz="3300">
                <a:solidFill>
                  <a:srgbClr val="91E3E1"/>
                </a:solidFill>
              </a:rPr>
              <a:t> </a:t>
            </a:r>
            <a:r>
              <a:rPr b="1" lang="en-US" sz="3300">
                <a:solidFill>
                  <a:srgbClr val="91E3E1"/>
                </a:solidFill>
              </a:rPr>
              <a:t>CONVOLUTIONAL NEURAL NETWORK ?</a:t>
            </a:r>
            <a:endParaRPr/>
          </a:p>
        </p:txBody>
      </p:sp>
      <p:cxnSp>
        <p:nvCxnSpPr>
          <p:cNvPr id="211" name="Google Shape;211;p28"/>
          <p:cNvCxnSpPr/>
          <p:nvPr/>
        </p:nvCxnSpPr>
        <p:spPr>
          <a:xfrm>
            <a:off x="4384221" y="1387557"/>
            <a:ext cx="375558" cy="0"/>
          </a:xfrm>
          <a:prstGeom prst="straightConnector1">
            <a:avLst/>
          </a:prstGeom>
          <a:noFill/>
          <a:ln cap="flat" cmpd="sng" w="19050">
            <a:solidFill>
              <a:schemeClr val="accent1"/>
            </a:solidFill>
            <a:prstDash val="solid"/>
            <a:round/>
            <a:headEnd len="sm" w="sm" type="none"/>
            <a:tailEnd len="sm" w="sm" type="none"/>
          </a:ln>
        </p:spPr>
      </p:cxnSp>
      <p:sp>
        <p:nvSpPr>
          <p:cNvPr id="212" name="Google Shape;212;p28"/>
          <p:cNvSpPr txBox="1"/>
          <p:nvPr>
            <p:ph idx="1" type="body"/>
          </p:nvPr>
        </p:nvSpPr>
        <p:spPr>
          <a:xfrm>
            <a:off x="523719" y="1757870"/>
            <a:ext cx="8115300" cy="266048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00"/>
              <a:buNone/>
            </a:pPr>
            <a:r>
              <a:t/>
            </a:r>
            <a:endParaRPr sz="2000"/>
          </a:p>
          <a:p>
            <a:pPr indent="0" lvl="0" marL="0" rtl="0" algn="l">
              <a:lnSpc>
                <a:spcPct val="90000"/>
              </a:lnSpc>
              <a:spcBef>
                <a:spcPts val="1000"/>
              </a:spcBef>
              <a:spcAft>
                <a:spcPts val="1000"/>
              </a:spcAft>
              <a:buSzPts val="1400"/>
              <a:buFont typeface="Arial"/>
              <a:buNone/>
            </a:pPr>
            <a:r>
              <a:t/>
            </a:r>
            <a:endParaRPr sz="1400"/>
          </a:p>
        </p:txBody>
      </p:sp>
      <p:sp>
        <p:nvSpPr>
          <p:cNvPr id="213" name="Google Shape;213;p28"/>
          <p:cNvSpPr txBox="1"/>
          <p:nvPr/>
        </p:nvSpPr>
        <p:spPr>
          <a:xfrm>
            <a:off x="858492" y="1450699"/>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8"/>
          <p:cNvSpPr txBox="1"/>
          <p:nvPr/>
        </p:nvSpPr>
        <p:spPr>
          <a:xfrm>
            <a:off x="740465" y="1473476"/>
            <a:ext cx="753883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28"/>
          <p:cNvSpPr txBox="1"/>
          <p:nvPr/>
        </p:nvSpPr>
        <p:spPr>
          <a:xfrm>
            <a:off x="742536" y="1475547"/>
            <a:ext cx="7828800" cy="3601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900" u="none" cap="none" strike="noStrike">
                <a:solidFill>
                  <a:schemeClr val="lt1"/>
                </a:solidFill>
                <a:latin typeface="Arial"/>
                <a:ea typeface="Arial"/>
                <a:cs typeface="Arial"/>
                <a:sym typeface="Arial"/>
              </a:rPr>
              <a:t>DIABETIC RETINOPATHY IS A LEADING PROBLEM THROUGHOUT THE WORLD AND MANY PEOPLE ARE LOSING THEIR VISION BECAUSE OF THIS DISEASE. THE DISEASE CAN GET SEVERE IF IT IS NOT TREATED PROPERLY AT ITS EARLY STAGES. THE DAMAGE IN THE RETINAL BLOOD VESSEL EVENTUALLY BLOCKS THE LIGHT THAT PASSES THROUGH THE </a:t>
            </a:r>
            <a:r>
              <a:rPr lang="en-US" sz="1900">
                <a:solidFill>
                  <a:schemeClr val="lt1"/>
                </a:solidFill>
              </a:rPr>
              <a:t>OPTIC</a:t>
            </a:r>
            <a:r>
              <a:rPr b="0" i="0" lang="en-US" sz="1900" u="none" cap="none" strike="noStrike">
                <a:solidFill>
                  <a:schemeClr val="lt1"/>
                </a:solidFill>
                <a:latin typeface="Arial"/>
                <a:ea typeface="Arial"/>
                <a:cs typeface="Arial"/>
                <a:sym typeface="Arial"/>
              </a:rPr>
              <a:t> NERVES WHICH MAKES THE PATIENT WITH DIABETIC RETINOPATHY BLIND. THEREFORE, IN OUR RESEARCH WE WANTED TO FIND OUT A WAY TO OVERCOME THIS PROBLEM AND THUS USING THE HELP OF CONVOLUTIONAL NEURAL NETWORK (CONVNET), WE WERE ABLE TO DETECT MULTIPLE STAGES OF SEVERITY FOR DIABETIC RETINOPATHY.</a:t>
            </a:r>
            <a:endParaRPr b="0" i="0" sz="21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1810347" y="570148"/>
            <a:ext cx="5447617" cy="572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91E3E1"/>
              </a:buClr>
              <a:buSzPct val="100000"/>
              <a:buFont typeface="Arial"/>
              <a:buNone/>
            </a:pPr>
            <a:r>
              <a:rPr b="1" lang="en-US">
                <a:solidFill>
                  <a:srgbClr val="91E3E1"/>
                </a:solidFill>
                <a:latin typeface="Arial"/>
                <a:ea typeface="Arial"/>
                <a:cs typeface="Arial"/>
                <a:sym typeface="Arial"/>
              </a:rPr>
              <a:t>IMAGE PRE PROCESSING</a:t>
            </a:r>
            <a:endParaRPr>
              <a:solidFill>
                <a:srgbClr val="91E3E1"/>
              </a:solidFill>
            </a:endParaRPr>
          </a:p>
          <a:p>
            <a:pPr indent="0" lvl="0" marL="0" rtl="0" algn="l">
              <a:lnSpc>
                <a:spcPct val="100000"/>
              </a:lnSpc>
              <a:spcBef>
                <a:spcPts val="0"/>
              </a:spcBef>
              <a:spcAft>
                <a:spcPts val="0"/>
              </a:spcAft>
              <a:buClr>
                <a:schemeClr val="lt1"/>
              </a:buClr>
              <a:buSzPct val="100000"/>
              <a:buFont typeface="Calibri"/>
              <a:buNone/>
            </a:pPr>
            <a:r>
              <a:t/>
            </a:r>
            <a:endParaRPr>
              <a:solidFill>
                <a:srgbClr val="91E3E1"/>
              </a:solidFill>
              <a:highlight>
                <a:srgbClr val="F8E71C"/>
              </a:highlight>
            </a:endParaRPr>
          </a:p>
        </p:txBody>
      </p:sp>
      <p:sp>
        <p:nvSpPr>
          <p:cNvPr id="221" name="Google Shape;221;p29"/>
          <p:cNvSpPr/>
          <p:nvPr/>
        </p:nvSpPr>
        <p:spPr>
          <a:xfrm>
            <a:off x="3641056" y="1099385"/>
            <a:ext cx="1255795" cy="563981"/>
          </a:xfrm>
          <a:prstGeom prst="roundRect">
            <a:avLst>
              <a:gd fmla="val 16667" name="adj"/>
            </a:avLst>
          </a:prstGeom>
          <a:solidFill>
            <a:schemeClr val="dk2"/>
          </a:solidFill>
          <a:ln cap="rnd" cmpd="sng" w="19050">
            <a:solidFill>
              <a:srgbClr val="6C96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RGB   to GRAY image</a:t>
            </a:r>
            <a:endParaRPr b="0" i="0" sz="1400" u="none" cap="none" strike="noStrike">
              <a:solidFill>
                <a:schemeClr val="lt1"/>
              </a:solidFill>
              <a:latin typeface="Arial"/>
              <a:ea typeface="Arial"/>
              <a:cs typeface="Arial"/>
              <a:sym typeface="Arial"/>
            </a:endParaRPr>
          </a:p>
        </p:txBody>
      </p:sp>
      <p:sp>
        <p:nvSpPr>
          <p:cNvPr id="222" name="Google Shape;222;p29"/>
          <p:cNvSpPr/>
          <p:nvPr/>
        </p:nvSpPr>
        <p:spPr>
          <a:xfrm>
            <a:off x="3656095" y="2009273"/>
            <a:ext cx="1255795" cy="563980"/>
          </a:xfrm>
          <a:prstGeom prst="roundRect">
            <a:avLst>
              <a:gd fmla="val 16667" name="adj"/>
            </a:avLst>
          </a:prstGeom>
          <a:solidFill>
            <a:schemeClr val="dk2"/>
          </a:solidFill>
          <a:ln cap="rnd" cmpd="sng" w="19050">
            <a:solidFill>
              <a:srgbClr val="6C96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CLAHE</a:t>
            </a:r>
            <a:endParaRPr b="0" i="0" sz="1400" u="none" cap="none" strike="noStrike">
              <a:solidFill>
                <a:schemeClr val="lt1"/>
              </a:solidFill>
              <a:latin typeface="Arial"/>
              <a:ea typeface="Arial"/>
              <a:cs typeface="Arial"/>
              <a:sym typeface="Arial"/>
            </a:endParaRPr>
          </a:p>
        </p:txBody>
      </p:sp>
      <p:sp>
        <p:nvSpPr>
          <p:cNvPr id="223" name="Google Shape;223;p29"/>
          <p:cNvSpPr/>
          <p:nvPr/>
        </p:nvSpPr>
        <p:spPr>
          <a:xfrm>
            <a:off x="3648576" y="3016918"/>
            <a:ext cx="1255794" cy="563980"/>
          </a:xfrm>
          <a:prstGeom prst="roundRect">
            <a:avLst>
              <a:gd fmla="val 16667" name="adj"/>
            </a:avLst>
          </a:prstGeom>
          <a:solidFill>
            <a:schemeClr val="dk2"/>
          </a:solidFill>
          <a:ln cap="rnd" cmpd="sng" w="19050">
            <a:solidFill>
              <a:srgbClr val="6C96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RGB to HSV</a:t>
            </a:r>
            <a:endParaRPr b="0" i="0" sz="1400" u="none" cap="none" strike="noStrike">
              <a:solidFill>
                <a:srgbClr val="000000"/>
              </a:solidFill>
              <a:latin typeface="Arial"/>
              <a:ea typeface="Arial"/>
              <a:cs typeface="Arial"/>
              <a:sym typeface="Arial"/>
            </a:endParaRPr>
          </a:p>
        </p:txBody>
      </p:sp>
      <p:sp>
        <p:nvSpPr>
          <p:cNvPr id="224" name="Google Shape;224;p29"/>
          <p:cNvSpPr/>
          <p:nvPr/>
        </p:nvSpPr>
        <p:spPr>
          <a:xfrm>
            <a:off x="3656095" y="4017042"/>
            <a:ext cx="1255794" cy="563980"/>
          </a:xfrm>
          <a:prstGeom prst="roundRect">
            <a:avLst>
              <a:gd fmla="val 16667" name="adj"/>
            </a:avLst>
          </a:prstGeom>
          <a:solidFill>
            <a:schemeClr val="dk2"/>
          </a:solidFill>
          <a:ln cap="rnd" cmpd="sng" w="19050">
            <a:solidFill>
              <a:srgbClr val="6C96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Masking</a:t>
            </a:r>
            <a:endParaRPr b="0" i="0" sz="1400" u="none" cap="none" strike="noStrike">
              <a:solidFill>
                <a:schemeClr val="lt1"/>
              </a:solidFill>
              <a:latin typeface="Arial"/>
              <a:ea typeface="Arial"/>
              <a:cs typeface="Arial"/>
              <a:sym typeface="Arial"/>
            </a:endParaRPr>
          </a:p>
        </p:txBody>
      </p:sp>
      <p:sp>
        <p:nvSpPr>
          <p:cNvPr id="225" name="Google Shape;225;p29"/>
          <p:cNvSpPr/>
          <p:nvPr/>
        </p:nvSpPr>
        <p:spPr>
          <a:xfrm>
            <a:off x="4179287" y="1699038"/>
            <a:ext cx="195515" cy="225591"/>
          </a:xfrm>
          <a:prstGeom prst="downArrow">
            <a:avLst>
              <a:gd fmla="val 50000" name="adj1"/>
              <a:gd fmla="val 50000" name="adj2"/>
            </a:avLst>
          </a:prstGeom>
          <a:solidFill>
            <a:schemeClr val="dk1"/>
          </a:solidFill>
          <a:ln cap="rnd" cmpd="sng" w="19050">
            <a:solidFill>
              <a:srgbClr val="6C96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6" name="Google Shape;226;p29"/>
          <p:cNvSpPr/>
          <p:nvPr/>
        </p:nvSpPr>
        <p:spPr>
          <a:xfrm>
            <a:off x="4179289" y="3624091"/>
            <a:ext cx="195512" cy="240630"/>
          </a:xfrm>
          <a:prstGeom prst="downArrow">
            <a:avLst>
              <a:gd fmla="val 50000" name="adj1"/>
              <a:gd fmla="val 50000" name="adj2"/>
            </a:avLst>
          </a:prstGeom>
          <a:solidFill>
            <a:schemeClr val="dk1"/>
          </a:solidFill>
          <a:ln cap="rnd" cmpd="sng" w="19050">
            <a:solidFill>
              <a:srgbClr val="6C96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7" name="Google Shape;227;p29"/>
          <p:cNvSpPr/>
          <p:nvPr/>
        </p:nvSpPr>
        <p:spPr>
          <a:xfrm>
            <a:off x="4171769" y="2623966"/>
            <a:ext cx="203032" cy="240631"/>
          </a:xfrm>
          <a:prstGeom prst="downArrow">
            <a:avLst>
              <a:gd fmla="val 50000" name="adj1"/>
              <a:gd fmla="val 50000" name="adj2"/>
            </a:avLst>
          </a:prstGeom>
          <a:solidFill>
            <a:schemeClr val="dk1"/>
          </a:solidFill>
          <a:ln cap="rnd" cmpd="sng" w="19050">
            <a:solidFill>
              <a:srgbClr val="6C964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nvSpPr>
        <p:spPr>
          <a:xfrm>
            <a:off x="330025" y="501921"/>
            <a:ext cx="577131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91E3E1"/>
                </a:solidFill>
                <a:latin typeface="Arial"/>
                <a:ea typeface="Arial"/>
                <a:cs typeface="Arial"/>
                <a:sym typeface="Arial"/>
              </a:rPr>
              <a:t>GRAY SCALE</a:t>
            </a:r>
            <a:endParaRPr b="0" i="0" sz="1400" u="none" cap="none" strike="noStrike">
              <a:solidFill>
                <a:srgbClr val="91E3E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91E3E1"/>
                </a:solidFill>
                <a:latin typeface="Arial"/>
                <a:ea typeface="Arial"/>
                <a:cs typeface="Arial"/>
                <a:sym typeface="Arial"/>
              </a:rPr>
              <a:t>TRANSFORMATION:</a:t>
            </a:r>
            <a:endParaRPr b="0" i="0" sz="1400" u="none" cap="none" strike="noStrike">
              <a:solidFill>
                <a:srgbClr val="91E3E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3" name="Google Shape;233;p30"/>
          <p:cNvSpPr txBox="1"/>
          <p:nvPr/>
        </p:nvSpPr>
        <p:spPr>
          <a:xfrm>
            <a:off x="330026" y="2914992"/>
            <a:ext cx="38711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91E3E1"/>
                </a:solidFill>
                <a:latin typeface="Arial"/>
                <a:ea typeface="Arial"/>
                <a:cs typeface="Arial"/>
                <a:sym typeface="Arial"/>
              </a:rPr>
              <a:t>CLAHE ENHANCEMENT:</a:t>
            </a:r>
            <a:endParaRPr b="0" i="0" sz="2400" u="none" cap="none" strike="noStrike">
              <a:solidFill>
                <a:srgbClr val="91E3E1"/>
              </a:solidFill>
              <a:latin typeface="Arial"/>
              <a:ea typeface="Arial"/>
              <a:cs typeface="Arial"/>
              <a:sym typeface="Arial"/>
            </a:endParaRPr>
          </a:p>
        </p:txBody>
      </p:sp>
      <p:pic>
        <p:nvPicPr>
          <p:cNvPr descr="Chart&#10;&#10;Description automatically generated" id="234" name="Google Shape;234;p30"/>
          <p:cNvPicPr preferRelativeResize="0"/>
          <p:nvPr/>
        </p:nvPicPr>
        <p:blipFill rotWithShape="1">
          <a:blip r:embed="rId3">
            <a:alphaModFix/>
          </a:blip>
          <a:srcRect b="0" l="0" r="0" t="0"/>
          <a:stretch/>
        </p:blipFill>
        <p:spPr>
          <a:xfrm>
            <a:off x="5795573" y="2912597"/>
            <a:ext cx="2321602" cy="2119592"/>
          </a:xfrm>
          <a:prstGeom prst="rect">
            <a:avLst/>
          </a:prstGeom>
          <a:noFill/>
          <a:ln>
            <a:noFill/>
          </a:ln>
        </p:spPr>
      </p:pic>
      <p:pic>
        <p:nvPicPr>
          <p:cNvPr descr="A picture containing chart&#10;&#10;Description automatically generated" id="235" name="Google Shape;235;p30"/>
          <p:cNvPicPr preferRelativeResize="0"/>
          <p:nvPr/>
        </p:nvPicPr>
        <p:blipFill rotWithShape="1">
          <a:blip r:embed="rId4">
            <a:alphaModFix/>
          </a:blip>
          <a:srcRect b="0" l="0" r="0" t="0"/>
          <a:stretch/>
        </p:blipFill>
        <p:spPr>
          <a:xfrm>
            <a:off x="5795573" y="498582"/>
            <a:ext cx="2321602" cy="21601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